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9752000" cx="173370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1">
          <p15:clr>
            <a:srgbClr val="A4A3A4"/>
          </p15:clr>
        </p15:guide>
        <p15:guide id="2" pos="54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5" roundtripDataSignature="AMtx7miWB2JrrsvICDHlfQJX1JbGRxDA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1" orient="horz"/>
        <p:guide pos="54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customschemas.google.com/relationships/presentationmetadata" Target="metadata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4" name="Google Shape;674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36b87ae51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5" name="Google Shape;785;g136b87ae51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g136b87ae51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7" name="Google Shape;807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6" name="Google Shape;816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7" name="Google Shape;827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9" name="Google Shape;839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1"/>
          <p:cNvSpPr txBox="1"/>
          <p:nvPr>
            <p:ph type="ctrTitle"/>
          </p:nvPr>
        </p:nvSpPr>
        <p:spPr>
          <a:xfrm>
            <a:off x="2167136" y="1595990"/>
            <a:ext cx="13002816" cy="33951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32"/>
              <a:buFont typeface="Calibri"/>
              <a:buNone/>
              <a:defRPr sz="853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1"/>
          <p:cNvSpPr txBox="1"/>
          <p:nvPr>
            <p:ph idx="1" type="subTitle"/>
          </p:nvPr>
        </p:nvSpPr>
        <p:spPr>
          <a:xfrm>
            <a:off x="2167136" y="5122065"/>
            <a:ext cx="13002816" cy="2354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413"/>
              <a:buNone/>
              <a:defRPr sz="3413"/>
            </a:lvl1pPr>
            <a:lvl2pPr lvl="1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/>
            </a:lvl2pPr>
            <a:lvl3pPr lvl="2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None/>
              <a:defRPr sz="2560"/>
            </a:lvl3pPr>
            <a:lvl4pPr lvl="3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4pPr>
            <a:lvl5pPr lvl="4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5pPr>
            <a:lvl6pPr lvl="5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6pPr>
            <a:lvl7pPr lvl="6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7pPr>
            <a:lvl8pPr lvl="7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8pPr>
            <a:lvl9pPr lvl="8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9pPr>
          </a:lstStyle>
          <a:p/>
        </p:txBody>
      </p:sp>
      <p:sp>
        <p:nvSpPr>
          <p:cNvPr id="18" name="Google Shape;18;p51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1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1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0"/>
          <p:cNvSpPr txBox="1"/>
          <p:nvPr>
            <p:ph type="title"/>
          </p:nvPr>
        </p:nvSpPr>
        <p:spPr>
          <a:xfrm>
            <a:off x="1191925" y="519205"/>
            <a:ext cx="14953238" cy="1884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0"/>
          <p:cNvSpPr txBox="1"/>
          <p:nvPr>
            <p:ph idx="1" type="body"/>
          </p:nvPr>
        </p:nvSpPr>
        <p:spPr>
          <a:xfrm rot="5400000">
            <a:off x="5574763" y="-1786815"/>
            <a:ext cx="6187563" cy="1495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0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0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0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1"/>
          <p:cNvSpPr txBox="1"/>
          <p:nvPr>
            <p:ph type="title"/>
          </p:nvPr>
        </p:nvSpPr>
        <p:spPr>
          <a:xfrm rot="5400000">
            <a:off x="10143818" y="2782240"/>
            <a:ext cx="8264380" cy="3738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1"/>
          <p:cNvSpPr txBox="1"/>
          <p:nvPr>
            <p:ph idx="1" type="body"/>
          </p:nvPr>
        </p:nvSpPr>
        <p:spPr>
          <a:xfrm rot="5400000">
            <a:off x="2558842" y="-847712"/>
            <a:ext cx="8264380" cy="1099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1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1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1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2"/>
          <p:cNvSpPr txBox="1"/>
          <p:nvPr>
            <p:ph type="title"/>
          </p:nvPr>
        </p:nvSpPr>
        <p:spPr>
          <a:xfrm>
            <a:off x="1191925" y="519205"/>
            <a:ext cx="14953238" cy="1884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2"/>
          <p:cNvSpPr txBox="1"/>
          <p:nvPr>
            <p:ph idx="1" type="body"/>
          </p:nvPr>
        </p:nvSpPr>
        <p:spPr>
          <a:xfrm>
            <a:off x="1191925" y="2596022"/>
            <a:ext cx="14953238" cy="6187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2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2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2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3"/>
          <p:cNvSpPr txBox="1"/>
          <p:nvPr>
            <p:ph type="title"/>
          </p:nvPr>
        </p:nvSpPr>
        <p:spPr>
          <a:xfrm>
            <a:off x="1182895" y="2431232"/>
            <a:ext cx="14953238" cy="4056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32"/>
              <a:buFont typeface="Calibri"/>
              <a:buNone/>
              <a:defRPr sz="853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3"/>
          <p:cNvSpPr txBox="1"/>
          <p:nvPr>
            <p:ph idx="1" type="body"/>
          </p:nvPr>
        </p:nvSpPr>
        <p:spPr>
          <a:xfrm>
            <a:off x="1182895" y="6526175"/>
            <a:ext cx="14953238" cy="2133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888888"/>
              </a:buClr>
              <a:buSzPts val="3413"/>
              <a:buNone/>
              <a:defRPr sz="3413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844"/>
              <a:buNone/>
              <a:defRPr sz="2844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560"/>
              <a:buNone/>
              <a:defRPr sz="256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275"/>
              <a:buNone/>
              <a:defRPr sz="2275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275"/>
              <a:buNone/>
              <a:defRPr sz="2275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275"/>
              <a:buNone/>
              <a:defRPr sz="2275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275"/>
              <a:buNone/>
              <a:defRPr sz="2275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275"/>
              <a:buNone/>
              <a:defRPr sz="2275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275"/>
              <a:buNone/>
              <a:defRPr sz="2275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3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3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3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4"/>
          <p:cNvSpPr txBox="1"/>
          <p:nvPr>
            <p:ph type="title"/>
          </p:nvPr>
        </p:nvSpPr>
        <p:spPr>
          <a:xfrm>
            <a:off x="1191925" y="519205"/>
            <a:ext cx="14953238" cy="1884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4"/>
          <p:cNvSpPr txBox="1"/>
          <p:nvPr>
            <p:ph idx="1" type="body"/>
          </p:nvPr>
        </p:nvSpPr>
        <p:spPr>
          <a:xfrm>
            <a:off x="1191925" y="2596022"/>
            <a:ext cx="7368262" cy="6187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4"/>
          <p:cNvSpPr txBox="1"/>
          <p:nvPr>
            <p:ph idx="2" type="body"/>
          </p:nvPr>
        </p:nvSpPr>
        <p:spPr>
          <a:xfrm>
            <a:off x="8776901" y="2596022"/>
            <a:ext cx="7368262" cy="6187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4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4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4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5"/>
          <p:cNvSpPr txBox="1"/>
          <p:nvPr>
            <p:ph type="title"/>
          </p:nvPr>
        </p:nvSpPr>
        <p:spPr>
          <a:xfrm>
            <a:off x="1194183" y="519205"/>
            <a:ext cx="14953238" cy="1884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5"/>
          <p:cNvSpPr txBox="1"/>
          <p:nvPr>
            <p:ph idx="1" type="body"/>
          </p:nvPr>
        </p:nvSpPr>
        <p:spPr>
          <a:xfrm>
            <a:off x="1194184" y="2390598"/>
            <a:ext cx="7334400" cy="1171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413"/>
              <a:buNone/>
              <a:defRPr b="1" sz="3413"/>
            </a:lvl1pPr>
            <a:lvl2pPr indent="-2286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b="1" sz="2844"/>
            </a:lvl2pPr>
            <a:lvl3pPr indent="-2286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None/>
              <a:defRPr b="1" sz="2560"/>
            </a:lvl3pPr>
            <a:lvl4pPr indent="-2286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4pPr>
            <a:lvl5pPr indent="-2286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5pPr>
            <a:lvl6pPr indent="-2286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6pPr>
            <a:lvl7pPr indent="-2286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7pPr>
            <a:lvl8pPr indent="-2286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8pPr>
            <a:lvl9pPr indent="-2286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9pPr>
          </a:lstStyle>
          <a:p/>
        </p:txBody>
      </p:sp>
      <p:sp>
        <p:nvSpPr>
          <p:cNvPr id="43" name="Google Shape;43;p55"/>
          <p:cNvSpPr txBox="1"/>
          <p:nvPr>
            <p:ph idx="2" type="body"/>
          </p:nvPr>
        </p:nvSpPr>
        <p:spPr>
          <a:xfrm>
            <a:off x="1194184" y="3562194"/>
            <a:ext cx="7334400" cy="523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5"/>
          <p:cNvSpPr txBox="1"/>
          <p:nvPr>
            <p:ph idx="3" type="body"/>
          </p:nvPr>
        </p:nvSpPr>
        <p:spPr>
          <a:xfrm>
            <a:off x="8776901" y="2390598"/>
            <a:ext cx="7370521" cy="1171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413"/>
              <a:buNone/>
              <a:defRPr b="1" sz="3413"/>
            </a:lvl1pPr>
            <a:lvl2pPr indent="-2286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b="1" sz="2844"/>
            </a:lvl2pPr>
            <a:lvl3pPr indent="-2286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None/>
              <a:defRPr b="1" sz="2560"/>
            </a:lvl3pPr>
            <a:lvl4pPr indent="-2286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4pPr>
            <a:lvl5pPr indent="-2286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5pPr>
            <a:lvl6pPr indent="-2286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6pPr>
            <a:lvl7pPr indent="-2286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7pPr>
            <a:lvl8pPr indent="-2286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8pPr>
            <a:lvl9pPr indent="-2286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9pPr>
          </a:lstStyle>
          <a:p/>
        </p:txBody>
      </p:sp>
      <p:sp>
        <p:nvSpPr>
          <p:cNvPr id="45" name="Google Shape;45;p55"/>
          <p:cNvSpPr txBox="1"/>
          <p:nvPr>
            <p:ph idx="4" type="body"/>
          </p:nvPr>
        </p:nvSpPr>
        <p:spPr>
          <a:xfrm>
            <a:off x="8776901" y="3562194"/>
            <a:ext cx="7370521" cy="523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5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5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5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6"/>
          <p:cNvSpPr txBox="1"/>
          <p:nvPr>
            <p:ph type="title"/>
          </p:nvPr>
        </p:nvSpPr>
        <p:spPr>
          <a:xfrm>
            <a:off x="1191925" y="519205"/>
            <a:ext cx="14953238" cy="1884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6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6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6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7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7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7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8"/>
          <p:cNvSpPr txBox="1"/>
          <p:nvPr>
            <p:ph type="title"/>
          </p:nvPr>
        </p:nvSpPr>
        <p:spPr>
          <a:xfrm>
            <a:off x="1194183" y="650134"/>
            <a:ext cx="5591662" cy="22754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50"/>
              <a:buFont typeface="Calibri"/>
              <a:buNone/>
              <a:defRPr sz="45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8"/>
          <p:cNvSpPr txBox="1"/>
          <p:nvPr>
            <p:ph idx="1" type="body"/>
          </p:nvPr>
        </p:nvSpPr>
        <p:spPr>
          <a:xfrm>
            <a:off x="7370520" y="1404110"/>
            <a:ext cx="8776901" cy="69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1752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4550"/>
              <a:buChar char="•"/>
              <a:defRPr sz="4550"/>
            </a:lvl1pPr>
            <a:lvl2pPr indent="-481457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3982"/>
              <a:buChar char="•"/>
              <a:defRPr sz="3982"/>
            </a:lvl2pPr>
            <a:lvl3pPr indent="-445325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3413"/>
              <a:buChar char="•"/>
              <a:defRPr sz="3413"/>
            </a:lvl3pPr>
            <a:lvl4pPr indent="-409194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Char char="•"/>
              <a:defRPr sz="2844"/>
            </a:lvl4pPr>
            <a:lvl5pPr indent="-409194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Char char="•"/>
              <a:defRPr sz="2844"/>
            </a:lvl5pPr>
            <a:lvl6pPr indent="-409194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Char char="•"/>
              <a:defRPr sz="2844"/>
            </a:lvl6pPr>
            <a:lvl7pPr indent="-409194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Char char="•"/>
              <a:defRPr sz="2844"/>
            </a:lvl7pPr>
            <a:lvl8pPr indent="-409194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Char char="•"/>
              <a:defRPr sz="2844"/>
            </a:lvl8pPr>
            <a:lvl9pPr indent="-409194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Char char="•"/>
              <a:defRPr sz="2844"/>
            </a:lvl9pPr>
          </a:lstStyle>
          <a:p/>
        </p:txBody>
      </p:sp>
      <p:sp>
        <p:nvSpPr>
          <p:cNvPr id="61" name="Google Shape;61;p58"/>
          <p:cNvSpPr txBox="1"/>
          <p:nvPr>
            <p:ph idx="2" type="body"/>
          </p:nvPr>
        </p:nvSpPr>
        <p:spPr>
          <a:xfrm>
            <a:off x="1194183" y="2925604"/>
            <a:ext cx="5591662" cy="5420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1pPr>
            <a:lvl2pPr indent="-2286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991"/>
              <a:buNone/>
              <a:defRPr sz="1991"/>
            </a:lvl2pPr>
            <a:lvl3pPr indent="-2286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706"/>
              <a:buNone/>
              <a:defRPr sz="1706"/>
            </a:lvl3pPr>
            <a:lvl4pPr indent="-2286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4pPr>
            <a:lvl5pPr indent="-2286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5pPr>
            <a:lvl6pPr indent="-2286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6pPr>
            <a:lvl7pPr indent="-2286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7pPr>
            <a:lvl8pPr indent="-2286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8pPr>
            <a:lvl9pPr indent="-2286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9pPr>
          </a:lstStyle>
          <a:p/>
        </p:txBody>
      </p:sp>
      <p:sp>
        <p:nvSpPr>
          <p:cNvPr id="62" name="Google Shape;62;p58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8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8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9"/>
          <p:cNvSpPr txBox="1"/>
          <p:nvPr>
            <p:ph type="title"/>
          </p:nvPr>
        </p:nvSpPr>
        <p:spPr>
          <a:xfrm>
            <a:off x="1194183" y="650134"/>
            <a:ext cx="5591662" cy="22754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50"/>
              <a:buFont typeface="Calibri"/>
              <a:buNone/>
              <a:defRPr sz="45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9"/>
          <p:cNvSpPr/>
          <p:nvPr>
            <p:ph idx="2" type="pic"/>
          </p:nvPr>
        </p:nvSpPr>
        <p:spPr>
          <a:xfrm>
            <a:off x="7370520" y="1404110"/>
            <a:ext cx="8776901" cy="693025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9"/>
          <p:cNvSpPr txBox="1"/>
          <p:nvPr>
            <p:ph idx="1" type="body"/>
          </p:nvPr>
        </p:nvSpPr>
        <p:spPr>
          <a:xfrm>
            <a:off x="1194183" y="2925604"/>
            <a:ext cx="5591662" cy="5420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1pPr>
            <a:lvl2pPr indent="-2286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991"/>
              <a:buNone/>
              <a:defRPr sz="1991"/>
            </a:lvl2pPr>
            <a:lvl3pPr indent="-2286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706"/>
              <a:buNone/>
              <a:defRPr sz="1706"/>
            </a:lvl3pPr>
            <a:lvl4pPr indent="-2286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4pPr>
            <a:lvl5pPr indent="-2286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5pPr>
            <a:lvl6pPr indent="-2286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6pPr>
            <a:lvl7pPr indent="-2286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7pPr>
            <a:lvl8pPr indent="-2286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8pPr>
            <a:lvl9pPr indent="-2286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9pPr>
          </a:lstStyle>
          <a:p/>
        </p:txBody>
      </p:sp>
      <p:sp>
        <p:nvSpPr>
          <p:cNvPr id="69" name="Google Shape;69;p59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9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9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/>
          <p:nvPr>
            <p:ph type="title"/>
          </p:nvPr>
        </p:nvSpPr>
        <p:spPr>
          <a:xfrm>
            <a:off x="1191925" y="519205"/>
            <a:ext cx="14953238" cy="1884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7"/>
              <a:buFont typeface="Calibri"/>
              <a:buNone/>
              <a:defRPr b="0" i="0" sz="6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0"/>
          <p:cNvSpPr txBox="1"/>
          <p:nvPr>
            <p:ph idx="1" type="body"/>
          </p:nvPr>
        </p:nvSpPr>
        <p:spPr>
          <a:xfrm>
            <a:off x="1191925" y="2596022"/>
            <a:ext cx="14953238" cy="6187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1457" lvl="0" marL="457200" marR="0" rtl="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982"/>
              <a:buFont typeface="Arial"/>
              <a:buChar char="•"/>
              <a:defRPr b="0" i="0" sz="3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5325" lvl="1" marL="914400" marR="0" rtl="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3413"/>
              <a:buFont typeface="Arial"/>
              <a:buChar char="•"/>
              <a:defRPr b="0" i="0" sz="34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9194" lvl="2" marL="1371600" marR="0" rtl="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Font typeface="Arial"/>
              <a:buChar char="•"/>
              <a:defRPr b="0" i="0" sz="284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1160" lvl="3" marL="1828800" marR="0" rtl="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1160" lvl="4" marL="2286000" marR="0" rtl="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1160" lvl="5" marL="2743200" marR="0" rtl="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1160" lvl="6" marL="3200400" marR="0" rtl="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1159" lvl="7" marL="3657600" marR="0" rtl="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1159" lvl="8" marL="4114800" marR="0" rtl="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0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0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0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66.png"/><Relationship Id="rId6" Type="http://schemas.openxmlformats.org/officeDocument/2006/relationships/image" Target="../media/image4.jp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jpg"/><Relationship Id="rId4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Relationship Id="rId4" Type="http://schemas.openxmlformats.org/officeDocument/2006/relationships/image" Target="../media/image3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Relationship Id="rId4" Type="http://schemas.openxmlformats.org/officeDocument/2006/relationships/image" Target="../media/image34.png"/><Relationship Id="rId5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3.jpg"/><Relationship Id="rId4" Type="http://schemas.openxmlformats.org/officeDocument/2006/relationships/image" Target="../media/image36.png"/><Relationship Id="rId5" Type="http://schemas.openxmlformats.org/officeDocument/2006/relationships/image" Target="../media/image4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jpg"/><Relationship Id="rId4" Type="http://schemas.openxmlformats.org/officeDocument/2006/relationships/image" Target="../media/image48.png"/><Relationship Id="rId5" Type="http://schemas.openxmlformats.org/officeDocument/2006/relationships/image" Target="../media/image4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png"/><Relationship Id="rId4" Type="http://schemas.openxmlformats.org/officeDocument/2006/relationships/image" Target="../media/image54.png"/><Relationship Id="rId10" Type="http://schemas.openxmlformats.org/officeDocument/2006/relationships/image" Target="../media/image53.png"/><Relationship Id="rId9" Type="http://schemas.openxmlformats.org/officeDocument/2006/relationships/image" Target="../media/image57.png"/><Relationship Id="rId5" Type="http://schemas.openxmlformats.org/officeDocument/2006/relationships/image" Target="../media/image49.jpg"/><Relationship Id="rId6" Type="http://schemas.openxmlformats.org/officeDocument/2006/relationships/image" Target="../media/image52.png"/><Relationship Id="rId7" Type="http://schemas.openxmlformats.org/officeDocument/2006/relationships/image" Target="../media/image1.png"/><Relationship Id="rId8" Type="http://schemas.openxmlformats.org/officeDocument/2006/relationships/image" Target="../media/image5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8.png"/><Relationship Id="rId4" Type="http://schemas.openxmlformats.org/officeDocument/2006/relationships/image" Target="../media/image6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hyperlink" Target="mailto:magnus.bremer@uibk.ac.at" TargetMode="External"/><Relationship Id="rId4" Type="http://schemas.openxmlformats.org/officeDocument/2006/relationships/image" Target="../media/image58.png"/><Relationship Id="rId5" Type="http://schemas.openxmlformats.org/officeDocument/2006/relationships/image" Target="../media/image6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3.png"/><Relationship Id="rId4" Type="http://schemas.openxmlformats.org/officeDocument/2006/relationships/image" Target="../media/image5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044235" y="1731185"/>
            <a:ext cx="16292059" cy="6423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6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>
            <p:ph type="ctrTitle"/>
          </p:nvPr>
        </p:nvSpPr>
        <p:spPr>
          <a:xfrm>
            <a:off x="1534136" y="1261970"/>
            <a:ext cx="15183366" cy="27188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br>
              <a:rPr b="1" lang="en-US" sz="6000">
                <a:solidFill>
                  <a:schemeClr val="lt1"/>
                </a:solidFill>
              </a:rPr>
            </a:br>
            <a:r>
              <a:rPr b="1" lang="en-US" sz="6000">
                <a:solidFill>
                  <a:schemeClr val="lt1"/>
                </a:solidFill>
              </a:rPr>
              <a:t>Introduction to LiDAR</a:t>
            </a:r>
            <a:endParaRPr b="1" sz="5300" u="none">
              <a:solidFill>
                <a:schemeClr val="lt1"/>
              </a:solidFill>
            </a:endParaRPr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1534136" y="3615852"/>
            <a:ext cx="15191026" cy="487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t/>
            </a:r>
            <a:endParaRPr sz="33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t/>
            </a:r>
            <a:endParaRPr sz="33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r>
              <a:rPr lang="en-US" sz="3300">
                <a:solidFill>
                  <a:schemeClr val="lt1"/>
                </a:solidFill>
              </a:rPr>
              <a:t>Magnus Bremer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t/>
            </a:r>
            <a:endParaRPr sz="3300"/>
          </a:p>
          <a:p>
            <a:pPr indent="0" lvl="0" marL="0" rtl="0" algn="ctr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413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413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413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413"/>
              <a:buNone/>
            </a:pPr>
            <a:r>
              <a:t/>
            </a:r>
            <a:endParaRPr/>
          </a:p>
        </p:txBody>
      </p:sp>
      <p:sp>
        <p:nvSpPr>
          <p:cNvPr id="92" name="Google Shape;92;p1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xt&#10;&#10;Description automatically generated"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562" y="8338676"/>
            <a:ext cx="50419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7725747" y="9038672"/>
            <a:ext cx="96105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an open access presentation under the CC BY license (http://creativecommons.org/licenses/by/4.0/)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6959" y="1938582"/>
            <a:ext cx="9388839" cy="751107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192" name="Google Shape;192;p10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3" name="Google Shape;193;p10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10"/>
          <p:cNvSpPr txBox="1"/>
          <p:nvPr/>
        </p:nvSpPr>
        <p:spPr>
          <a:xfrm>
            <a:off x="1419163" y="1776671"/>
            <a:ext cx="4401345" cy="6538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time of flight of a laser pulse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 laser pulse is send out and detected again…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The travel-time is measured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13786339" y="1652953"/>
            <a:ext cx="1539332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animation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202" name="Google Shape;202;p11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3" name="Google Shape;203;p11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11"/>
          <p:cNvSpPr txBox="1"/>
          <p:nvPr/>
        </p:nvSpPr>
        <p:spPr>
          <a:xfrm>
            <a:off x="794323" y="2066231"/>
            <a:ext cx="15350839" cy="6463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Measurement principles of laser scanners: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► light transit time measurement (from sensor to reflecting object and back): “time-of-flight” measurement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spcBef>
                <a:spcPts val="115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spcBef>
                <a:spcPts val="115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spcBef>
                <a:spcPts val="115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	= speed of light in vacuum</a:t>
            </a:r>
            <a:endParaRPr/>
          </a:p>
          <a:p>
            <a:pPr indent="0" lvl="1" marL="0" marR="0" rtl="0" algn="l">
              <a:spcBef>
                <a:spcPts val="115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Δt	= travel time</a:t>
            </a:r>
            <a:endParaRPr/>
          </a:p>
          <a:p>
            <a:pPr indent="0" lvl="1" marL="0" marR="0" rtl="0" algn="l">
              <a:spcBef>
                <a:spcPts val="115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	= correction factor, equal to the refractive index (for air ~ 1.00025)</a:t>
            </a:r>
            <a:endParaRPr/>
          </a:p>
          <a:p>
            <a:pPr indent="0" lvl="1" marL="0" marR="0" rtl="0" algn="l">
              <a:spcBef>
                <a:spcPts val="115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spcBef>
                <a:spcPts val="115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► phase measurement (different realization of time-of-flight measurement using phase differences)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► triangulation (construction of a triangle from illumination direction, observation direction and baseline)</a:t>
            </a:r>
            <a:endParaRPr/>
          </a:p>
        </p:txBody>
      </p:sp>
      <p:pic>
        <p:nvPicPr>
          <p:cNvPr id="205" name="Google Shape;20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2759" y="3566160"/>
            <a:ext cx="2808731" cy="1081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212" name="Google Shape;212;p12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3" name="Google Shape;213;p12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4" name="Google Shape;214;p12"/>
          <p:cNvPicPr preferRelativeResize="0"/>
          <p:nvPr/>
        </p:nvPicPr>
        <p:blipFill rotWithShape="1">
          <a:blip r:embed="rId3">
            <a:alphaModFix/>
          </a:blip>
          <a:srcRect b="0" l="47807" r="0" t="0"/>
          <a:stretch/>
        </p:blipFill>
        <p:spPr>
          <a:xfrm>
            <a:off x="5827702" y="2164556"/>
            <a:ext cx="8424884" cy="54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2"/>
          <p:cNvSpPr txBox="1"/>
          <p:nvPr/>
        </p:nvSpPr>
        <p:spPr>
          <a:xfrm>
            <a:off x="5649020" y="7771073"/>
            <a:ext cx="84248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[source: Kahlmann et al. 2006]</a:t>
            </a:r>
            <a:endParaRPr sz="1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2"/>
          <p:cNvSpPr txBox="1"/>
          <p:nvPr/>
        </p:nvSpPr>
        <p:spPr>
          <a:xfrm>
            <a:off x="1419163" y="1776671"/>
            <a:ext cx="4401345" cy="7720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Continuous wave / phase shift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Signal Modulation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Comparing the outgoing and incoming phase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The shift allows to compute the distance.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223" name="Google Shape;223;p13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4" name="Google Shape;224;p13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hase.bmp" id="225" name="Google Shape;22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5292" y="1758399"/>
            <a:ext cx="9684729" cy="719387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3"/>
          <p:cNvSpPr txBox="1"/>
          <p:nvPr/>
        </p:nvSpPr>
        <p:spPr>
          <a:xfrm>
            <a:off x="6295292" y="8952272"/>
            <a:ext cx="84248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[source: Topographic laser ranging and scanning: principles and processing / edited by Shan &amp; Toth, 590pp.]</a:t>
            </a:r>
            <a:endParaRPr sz="1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3"/>
          <p:cNvSpPr txBox="1"/>
          <p:nvPr/>
        </p:nvSpPr>
        <p:spPr>
          <a:xfrm>
            <a:off x="1419163" y="1776671"/>
            <a:ext cx="4401345" cy="7720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Continuous wave / phase shift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Signal Modulation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Comparing the outgoing and incoming phase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The shift allows to compute the distance.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/>
          <p:nvPr/>
        </p:nvSpPr>
        <p:spPr>
          <a:xfrm>
            <a:off x="1044235" y="1731185"/>
            <a:ext cx="16292059" cy="6423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4"/>
          <p:cNvSpPr txBox="1"/>
          <p:nvPr>
            <p:ph type="ctrTitle"/>
          </p:nvPr>
        </p:nvSpPr>
        <p:spPr>
          <a:xfrm>
            <a:off x="1534136" y="1261970"/>
            <a:ext cx="15183366" cy="27188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514350" lvl="0" marL="51435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br>
              <a:rPr b="1" lang="en-US" sz="6000">
                <a:solidFill>
                  <a:schemeClr val="lt1"/>
                </a:solidFill>
              </a:rPr>
            </a:b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ranges to point clouds</a:t>
            </a:r>
            <a:endParaRPr/>
          </a:p>
        </p:txBody>
      </p:sp>
      <p:sp>
        <p:nvSpPr>
          <p:cNvPr id="235" name="Google Shape;235;p14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xt&#10;&#10;Description automatically generated" id="236" name="Google Shape;2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562" y="8338676"/>
            <a:ext cx="50419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4"/>
          <p:cNvSpPr/>
          <p:nvPr/>
        </p:nvSpPr>
        <p:spPr>
          <a:xfrm>
            <a:off x="7725747" y="9038672"/>
            <a:ext cx="96105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an open access presentation under the CC BY license (http://creativecommons.org/licenses/by/4.0/)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5"/>
          <p:cNvPicPr preferRelativeResize="0"/>
          <p:nvPr/>
        </p:nvPicPr>
        <p:blipFill rotWithShape="1">
          <a:blip r:embed="rId3">
            <a:alphaModFix/>
          </a:blip>
          <a:srcRect b="30727" l="0" r="0" t="0"/>
          <a:stretch/>
        </p:blipFill>
        <p:spPr>
          <a:xfrm>
            <a:off x="6376877" y="2451098"/>
            <a:ext cx="10394893" cy="291338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5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245" name="Google Shape;245;p15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6" name="Google Shape;246;p15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15"/>
          <p:cNvSpPr txBox="1"/>
          <p:nvPr/>
        </p:nvSpPr>
        <p:spPr>
          <a:xfrm>
            <a:off x="1632523" y="2451098"/>
            <a:ext cx="4876129" cy="4819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From range measurements to scan profiles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 deflecting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rotating/oscillating mirror 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manipulates the laser beam direction</a:t>
            </a:r>
            <a:endParaRPr/>
          </a:p>
        </p:txBody>
      </p:sp>
      <p:sp>
        <p:nvSpPr>
          <p:cNvPr id="248" name="Google Shape;248;p15"/>
          <p:cNvSpPr txBox="1"/>
          <p:nvPr/>
        </p:nvSpPr>
        <p:spPr>
          <a:xfrm>
            <a:off x="7543800" y="5820605"/>
            <a:ext cx="8989320" cy="1920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oscillating                         rotating                                  palmer scanner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WEHR, A. &amp; LOHR, U. (1999): Airborne laser scanning 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introduction and overview.-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ISPRS Journal of Photogrammetry and Remote Sensing 54: 68-81.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255" name="Google Shape;255;p16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6" name="Google Shape;256;p16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7" name="Google Shape;257;p16"/>
          <p:cNvPicPr preferRelativeResize="0"/>
          <p:nvPr/>
        </p:nvPicPr>
        <p:blipFill rotWithShape="1">
          <a:blip r:embed="rId3">
            <a:alphaModFix/>
          </a:blip>
          <a:srcRect b="0" l="0" r="63735" t="0"/>
          <a:stretch/>
        </p:blipFill>
        <p:spPr>
          <a:xfrm>
            <a:off x="7381763" y="2451098"/>
            <a:ext cx="4959397" cy="644403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6"/>
          <p:cNvSpPr txBox="1"/>
          <p:nvPr/>
        </p:nvSpPr>
        <p:spPr>
          <a:xfrm>
            <a:off x="7579883" y="1796860"/>
            <a:ext cx="13486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6"/>
          <p:cNvSpPr txBox="1"/>
          <p:nvPr/>
        </p:nvSpPr>
        <p:spPr>
          <a:xfrm>
            <a:off x="9173484" y="1796859"/>
            <a:ext cx="25885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 measurement + angle of mirror </a:t>
            </a:r>
            <a:endParaRPr/>
          </a:p>
        </p:txBody>
      </p:sp>
      <p:sp>
        <p:nvSpPr>
          <p:cNvPr id="260" name="Google Shape;260;p16"/>
          <p:cNvSpPr txBox="1"/>
          <p:nvPr/>
        </p:nvSpPr>
        <p:spPr>
          <a:xfrm>
            <a:off x="1632523" y="2451098"/>
            <a:ext cx="4876129" cy="4819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From range measurements to scan profiles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 deflecting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rotating/oscillating mirror 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manipulates the laser beam direction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267" name="Google Shape;267;p17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8" name="Google Shape;268;p17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17"/>
          <p:cNvSpPr txBox="1"/>
          <p:nvPr/>
        </p:nvSpPr>
        <p:spPr>
          <a:xfrm>
            <a:off x="1876364" y="3224471"/>
            <a:ext cx="5456422" cy="2992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From profiles to 3D scans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 mirror rotating around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two axes 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(terrestrial laser scanning)</a:t>
            </a:r>
            <a:endParaRPr/>
          </a:p>
        </p:txBody>
      </p:sp>
      <p:pic>
        <p:nvPicPr>
          <p:cNvPr id="270" name="Google Shape;27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7981" y="1536983"/>
            <a:ext cx="8793773" cy="703501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7"/>
          <p:cNvSpPr txBox="1"/>
          <p:nvPr/>
        </p:nvSpPr>
        <p:spPr>
          <a:xfrm>
            <a:off x="14862422" y="1530900"/>
            <a:ext cx="1539332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animation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278" name="Google Shape;278;p18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9" name="Google Shape;279;p18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18"/>
          <p:cNvSpPr txBox="1"/>
          <p:nvPr/>
        </p:nvSpPr>
        <p:spPr>
          <a:xfrm>
            <a:off x="2991526" y="1597892"/>
            <a:ext cx="10367955" cy="628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From profiles to 3D scans</a:t>
            </a:r>
            <a:endParaRPr/>
          </a:p>
        </p:txBody>
      </p:sp>
      <p:pic>
        <p:nvPicPr>
          <p:cNvPr id="281" name="Google Shape;281;p18"/>
          <p:cNvPicPr preferRelativeResize="0"/>
          <p:nvPr/>
        </p:nvPicPr>
        <p:blipFill rotWithShape="1">
          <a:blip r:embed="rId3">
            <a:alphaModFix/>
          </a:blip>
          <a:srcRect b="0" l="50000" r="0" t="0"/>
          <a:stretch/>
        </p:blipFill>
        <p:spPr>
          <a:xfrm>
            <a:off x="2849122" y="2416613"/>
            <a:ext cx="7508215" cy="721183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8"/>
          <p:cNvSpPr txBox="1"/>
          <p:nvPr/>
        </p:nvSpPr>
        <p:spPr>
          <a:xfrm>
            <a:off x="7772825" y="8746284"/>
            <a:ext cx="19800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 measurement + 2 angle rotations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289" name="Google Shape;289;p19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0" name="Google Shape;290;p19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1" name="Google Shape;291;p19"/>
          <p:cNvSpPr txBox="1"/>
          <p:nvPr/>
        </p:nvSpPr>
        <p:spPr>
          <a:xfrm>
            <a:off x="1876364" y="3224471"/>
            <a:ext cx="6663326" cy="4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UAV LiDAR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Range measurement</a:t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Angle measurement                 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(1 Rotation)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Inertial measurement 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by IMU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Global Positioning 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by dGNSS</a:t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7399" y="1243678"/>
            <a:ext cx="6893837" cy="770355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9"/>
          <p:cNvSpPr txBox="1"/>
          <p:nvPr/>
        </p:nvSpPr>
        <p:spPr>
          <a:xfrm>
            <a:off x="8854441" y="9038671"/>
            <a:ext cx="74350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Bremer, M., Wichmann, V., Rutzinger, M., Zieher, T., Pfeiffer, J. (2019): SIMULATING UNMANNED-AERIAL-VEHICLE BASED LASER SCANNING DATA FOR EFFICIENT MISSION PLANNING IN COMPLEX TERRAIN. Int. Arch. Photogramm. Remote Sens. Spatial Inf. Sci., XLII-2/W13, 943–950, 2019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30149" y="1499756"/>
            <a:ext cx="3900846" cy="5201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b="12683" l="0" r="0" t="0"/>
          <a:stretch/>
        </p:blipFill>
        <p:spPr>
          <a:xfrm>
            <a:off x="9667663" y="1514792"/>
            <a:ext cx="3383656" cy="3939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103" name="Google Shape;103;p2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" name="Google Shape;104;p2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406621" y="1892912"/>
            <a:ext cx="9021158" cy="3583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My personal LiDAR background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Since 2009: Terrestrial Laser Scanning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Since 2017: UAV Laser Scanning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Since 2021: (DIY) Airborne Laser Scanning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7158" y="5580266"/>
            <a:ext cx="5265601" cy="35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6">
            <a:alphaModFix/>
          </a:blip>
          <a:srcRect b="0" l="15414" r="0" t="0"/>
          <a:stretch/>
        </p:blipFill>
        <p:spPr>
          <a:xfrm>
            <a:off x="5628151" y="5576575"/>
            <a:ext cx="7423168" cy="35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494619" y="8123766"/>
            <a:ext cx="3536376" cy="91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905305" y="6816843"/>
            <a:ext cx="2715004" cy="11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300" name="Google Shape;300;p20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1" name="Google Shape;301;p20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2" name="Google Shape;30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8083" y="3108964"/>
            <a:ext cx="11826584" cy="557273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0"/>
          <p:cNvSpPr txBox="1"/>
          <p:nvPr/>
        </p:nvSpPr>
        <p:spPr>
          <a:xfrm>
            <a:off x="5358083" y="2459604"/>
            <a:ext cx="13486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0"/>
          <p:cNvSpPr txBox="1"/>
          <p:nvPr/>
        </p:nvSpPr>
        <p:spPr>
          <a:xfrm>
            <a:off x="6951684" y="2459603"/>
            <a:ext cx="25885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 measurement + angle of mirror </a:t>
            </a:r>
            <a:endParaRPr/>
          </a:p>
        </p:txBody>
      </p:sp>
      <p:sp>
        <p:nvSpPr>
          <p:cNvPr id="305" name="Google Shape;305;p20"/>
          <p:cNvSpPr txBox="1"/>
          <p:nvPr/>
        </p:nvSpPr>
        <p:spPr>
          <a:xfrm>
            <a:off x="9716722" y="2474844"/>
            <a:ext cx="32335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 measurement + angle of mirror + IMU measurement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12950282" y="2459604"/>
            <a:ext cx="40880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 measurement + angle of mirror + IMU measurement + GNSS measurement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0"/>
          <p:cNvSpPr txBox="1"/>
          <p:nvPr/>
        </p:nvSpPr>
        <p:spPr>
          <a:xfrm>
            <a:off x="1876364" y="3224471"/>
            <a:ext cx="323356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point cloud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Airborne LiDAR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314" name="Google Shape;314;p21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5" name="Google Shape;315;p21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p21"/>
          <p:cNvSpPr txBox="1"/>
          <p:nvPr/>
        </p:nvSpPr>
        <p:spPr>
          <a:xfrm>
            <a:off x="2991526" y="1665928"/>
            <a:ext cx="10367955" cy="628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Comparison of terrestrial and airborne scan pattern</a:t>
            </a:r>
            <a:endParaRPr/>
          </a:p>
        </p:txBody>
      </p:sp>
      <p:pic>
        <p:nvPicPr>
          <p:cNvPr id="317" name="Google Shape;3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4823" y="2679086"/>
            <a:ext cx="13807441" cy="6631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324" name="Google Shape;324;p22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5" name="Google Shape;325;p22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6" name="Google Shape;326;p22"/>
          <p:cNvSpPr txBox="1"/>
          <p:nvPr/>
        </p:nvSpPr>
        <p:spPr>
          <a:xfrm>
            <a:off x="794323" y="2066231"/>
            <a:ext cx="153508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Some airborne scan pattern:</a:t>
            </a:r>
            <a:endParaRPr/>
          </a:p>
        </p:txBody>
      </p:sp>
      <p:pic>
        <p:nvPicPr>
          <p:cNvPr id="327" name="Google Shape;32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323" y="2744223"/>
            <a:ext cx="11767661" cy="655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"/>
          <p:cNvSpPr/>
          <p:nvPr/>
        </p:nvSpPr>
        <p:spPr>
          <a:xfrm>
            <a:off x="1044235" y="1731185"/>
            <a:ext cx="16292059" cy="6423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3"/>
          <p:cNvSpPr txBox="1"/>
          <p:nvPr>
            <p:ph type="ctrTitle"/>
          </p:nvPr>
        </p:nvSpPr>
        <p:spPr>
          <a:xfrm>
            <a:off x="1534136" y="1261970"/>
            <a:ext cx="15183366" cy="27188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514350" lvl="0" marL="51435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br>
              <a:rPr b="1" lang="en-US" sz="6000">
                <a:solidFill>
                  <a:schemeClr val="lt1"/>
                </a:solidFill>
              </a:rPr>
            </a:b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point clouds to scan projects</a:t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3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xt&#10;&#10;Description automatically generated" id="336" name="Google Shape;3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562" y="8338676"/>
            <a:ext cx="50419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3"/>
          <p:cNvSpPr/>
          <p:nvPr/>
        </p:nvSpPr>
        <p:spPr>
          <a:xfrm>
            <a:off x="7725747" y="9038672"/>
            <a:ext cx="96105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an open access presentation under the CC BY license (http://creativecommons.org/licenses/by/4.0/)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344" name="Google Shape;344;p24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5" name="Google Shape;345;p24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6" name="Google Shape;346;p24"/>
          <p:cNvSpPr txBox="1"/>
          <p:nvPr/>
        </p:nvSpPr>
        <p:spPr>
          <a:xfrm>
            <a:off x="1038631" y="2046241"/>
            <a:ext cx="4889730" cy="5356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From point clouds to scan projects: Registration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Adjustment based on at least 3 homologues points per scan (black triangles).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gistrierungSchema" id="347" name="Google Shape;347;p24"/>
          <p:cNvPicPr preferRelativeResize="0"/>
          <p:nvPr/>
        </p:nvPicPr>
        <p:blipFill rotWithShape="1">
          <a:blip r:embed="rId3">
            <a:alphaModFix/>
          </a:blip>
          <a:srcRect b="0" l="13643" r="0" t="0"/>
          <a:stretch/>
        </p:blipFill>
        <p:spPr>
          <a:xfrm>
            <a:off x="6207368" y="1725154"/>
            <a:ext cx="9175663" cy="7313518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4"/>
          <p:cNvSpPr txBox="1"/>
          <p:nvPr/>
        </p:nvSpPr>
        <p:spPr>
          <a:xfrm>
            <a:off x="12694920" y="6797040"/>
            <a:ext cx="390084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Horn, B.K.P. (1987): Closed-form solution of absolute orientation using unit quaternions. Journal of the Optical Society of America A4, 629–642.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355" name="Google Shape;355;p25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6" name="Google Shape;356;p25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995564" y="2197804"/>
            <a:ext cx="5494810" cy="7129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From point clouds to scan projects: Fine adjustment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Iterative Closest Point (ICP)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Iteratively minimizing the distance between two point clouds</a:t>
            </a:r>
            <a:endParaRPr/>
          </a:p>
          <a:p>
            <a:pPr indent="-2540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Multi-Station-Adjustment uses bundle adjustment.</a:t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2773" y="5992564"/>
            <a:ext cx="10490065" cy="356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0374" y="1889542"/>
            <a:ext cx="9849397" cy="410302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5"/>
          <p:cNvSpPr txBox="1"/>
          <p:nvPr/>
        </p:nvSpPr>
        <p:spPr>
          <a:xfrm>
            <a:off x="12870710" y="1171775"/>
            <a:ext cx="446637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Besl, P.J., McKay, N.D. (1992): A Method for Registration of 3D-Shapes. IEEE Transactions on Pattern Analysis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Machine Intelligence. 14, 239–256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"/>
          <p:cNvSpPr/>
          <p:nvPr/>
        </p:nvSpPr>
        <p:spPr>
          <a:xfrm>
            <a:off x="1044235" y="1731185"/>
            <a:ext cx="16292059" cy="6423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6"/>
          <p:cNvSpPr txBox="1"/>
          <p:nvPr>
            <p:ph type="ctrTitle"/>
          </p:nvPr>
        </p:nvSpPr>
        <p:spPr>
          <a:xfrm>
            <a:off x="1534136" y="1261970"/>
            <a:ext cx="15183366" cy="27188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514350" lvl="0" marL="51435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br>
              <a:rPr b="1" lang="en-US" sz="6000">
                <a:solidFill>
                  <a:schemeClr val="lt1"/>
                </a:solidFill>
              </a:rPr>
            </a:b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Laser beam characteristics</a:t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6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xt&#10;&#10;Description automatically generated" id="369" name="Google Shape;36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562" y="8338676"/>
            <a:ext cx="50419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6"/>
          <p:cNvSpPr/>
          <p:nvPr/>
        </p:nvSpPr>
        <p:spPr>
          <a:xfrm>
            <a:off x="7725747" y="9038672"/>
            <a:ext cx="96105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an open access presentation under the CC BY license (http://creativecommons.org/licenses/by/4.0/)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7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377" name="Google Shape;377;p27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8" name="Google Shape;378;p27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9" name="Google Shape;379;p27"/>
          <p:cNvSpPr txBox="1"/>
          <p:nvPr/>
        </p:nvSpPr>
        <p:spPr>
          <a:xfrm>
            <a:off x="1282004" y="1934509"/>
            <a:ext cx="5016806" cy="6538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Laserbeam characteristics and their implications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The laser beam shows a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beam widening 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(spot light).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The spot on the scanned object is called ‘laser beam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footprint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/>
          </a:p>
        </p:txBody>
      </p:sp>
      <p:pic>
        <p:nvPicPr>
          <p:cNvPr id="380" name="Google Shape;38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0340" y="1331326"/>
            <a:ext cx="9634183" cy="7707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8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387" name="Google Shape;387;p28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8" name="Google Shape;388;p28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9" name="Google Shape;38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7954" y="1827733"/>
            <a:ext cx="8839401" cy="573037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8"/>
          <p:cNvSpPr txBox="1"/>
          <p:nvPr/>
        </p:nvSpPr>
        <p:spPr>
          <a:xfrm>
            <a:off x="7167954" y="7647281"/>
            <a:ext cx="84248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[source: https://felix.rohrba.ch/en/2015/lidar-footprint-diameter/]</a:t>
            </a:r>
            <a:endParaRPr sz="1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8"/>
          <p:cNvSpPr txBox="1"/>
          <p:nvPr/>
        </p:nvSpPr>
        <p:spPr>
          <a:xfrm>
            <a:off x="1282004" y="1934509"/>
            <a:ext cx="5016806" cy="6538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Laser beam characteristics and their implications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The backscattered signal can be a mixture of different ranges: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reflected from e.g. twigs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reflected from e.g. the ground</a:t>
            </a:r>
            <a:endParaRPr/>
          </a:p>
        </p:txBody>
      </p:sp>
      <p:pic>
        <p:nvPicPr>
          <p:cNvPr id="392" name="Google Shape;39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4972" y="4007967"/>
            <a:ext cx="3400748" cy="141652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8"/>
          <p:cNvSpPr/>
          <p:nvPr/>
        </p:nvSpPr>
        <p:spPr>
          <a:xfrm>
            <a:off x="8808720" y="6181911"/>
            <a:ext cx="2529840" cy="666598"/>
          </a:xfrm>
          <a:prstGeom prst="ellipse">
            <a:avLst/>
          </a:prstGeom>
          <a:solidFill>
            <a:srgbClr val="C0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8"/>
          <p:cNvSpPr/>
          <p:nvPr/>
        </p:nvSpPr>
        <p:spPr>
          <a:xfrm>
            <a:off x="8871622" y="6267320"/>
            <a:ext cx="2405978" cy="535469"/>
          </a:xfrm>
          <a:custGeom>
            <a:rect b="b" l="l" r="r" t="t"/>
            <a:pathLst>
              <a:path extrusionOk="0" h="640080" w="2727960">
                <a:moveTo>
                  <a:pt x="15240" y="198120"/>
                </a:moveTo>
                <a:lnTo>
                  <a:pt x="792480" y="60960"/>
                </a:lnTo>
                <a:lnTo>
                  <a:pt x="1554480" y="0"/>
                </a:lnTo>
                <a:lnTo>
                  <a:pt x="2727960" y="167640"/>
                </a:lnTo>
                <a:lnTo>
                  <a:pt x="2621280" y="289560"/>
                </a:lnTo>
                <a:lnTo>
                  <a:pt x="1722120" y="167640"/>
                </a:lnTo>
                <a:lnTo>
                  <a:pt x="1249680" y="213360"/>
                </a:lnTo>
                <a:lnTo>
                  <a:pt x="1691640" y="411480"/>
                </a:lnTo>
                <a:lnTo>
                  <a:pt x="2133600" y="472440"/>
                </a:lnTo>
                <a:lnTo>
                  <a:pt x="2575560" y="533400"/>
                </a:lnTo>
                <a:lnTo>
                  <a:pt x="2407920" y="640080"/>
                </a:lnTo>
                <a:lnTo>
                  <a:pt x="1584960" y="518160"/>
                </a:lnTo>
                <a:lnTo>
                  <a:pt x="1280160" y="304800"/>
                </a:lnTo>
                <a:lnTo>
                  <a:pt x="1097280" y="182880"/>
                </a:lnTo>
                <a:lnTo>
                  <a:pt x="0" y="365760"/>
                </a:lnTo>
                <a:lnTo>
                  <a:pt x="15240" y="198120"/>
                </a:lnTo>
                <a:close/>
              </a:path>
            </a:pathLst>
          </a:cu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9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401" name="Google Shape;401;p29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2" name="Google Shape;402;p29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3" name="Google Shape;403;p29"/>
          <p:cNvSpPr txBox="1"/>
          <p:nvPr/>
        </p:nvSpPr>
        <p:spPr>
          <a:xfrm>
            <a:off x="1282004" y="1934509"/>
            <a:ext cx="8959276" cy="6592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Laser beam characteristics and their implications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The shape of the backscattered signal (wave-form) looks different, compared to the outgoing signal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The waveform can be described by its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amplitude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echo width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Additionally,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pulse shape deviation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is used.</a:t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29"/>
          <p:cNvPicPr preferRelativeResize="0"/>
          <p:nvPr/>
        </p:nvPicPr>
        <p:blipFill rotWithShape="1">
          <a:blip r:embed="rId3">
            <a:alphaModFix/>
          </a:blip>
          <a:srcRect b="0" l="26376" r="0" t="0"/>
          <a:stretch/>
        </p:blipFill>
        <p:spPr>
          <a:xfrm>
            <a:off x="11551920" y="1597199"/>
            <a:ext cx="5615160" cy="6508513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9"/>
          <p:cNvSpPr txBox="1"/>
          <p:nvPr/>
        </p:nvSpPr>
        <p:spPr>
          <a:xfrm>
            <a:off x="11293797" y="8390039"/>
            <a:ext cx="5801886" cy="583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Ferraz, A., Bretar, F., Jacquemoud, S., Gonçalves, G. (2009):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Role of Lidar Systems in Fuel Mapping. ISSN: 1645-2631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116" name="Google Shape;116;p3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" name="Google Shape;117;p3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794324" y="2066231"/>
            <a:ext cx="7374316" cy="541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/>
          </a:p>
          <a:p>
            <a:pPr indent="-514350" lvl="0" marL="5143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AutoNum type="arabicParenR"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The range measurement</a:t>
            </a:r>
            <a:endParaRPr/>
          </a:p>
          <a:p>
            <a:pPr indent="-514350" lvl="0" marL="5143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AutoNum type="arabicParenR"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From ranges to point clouds</a:t>
            </a:r>
            <a:endParaRPr/>
          </a:p>
          <a:p>
            <a:pPr indent="-514350" lvl="0" marL="5143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AutoNum type="arabicParenR"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From point clouds to scan projects</a:t>
            </a:r>
            <a:endParaRPr/>
          </a:p>
          <a:p>
            <a:pPr indent="-514350" lvl="0" marL="5143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AutoNum type="arabicParenR"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Laser beam characteristics</a:t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AutoNum type="arabicParenR"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Laser intensity data</a:t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AutoNum type="arabicParenR"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Platforms and scales</a:t>
            </a:r>
            <a:endParaRPr/>
          </a:p>
          <a:p>
            <a:pPr indent="-311150" lvl="0" marL="5143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4193" y="2228436"/>
            <a:ext cx="8478168" cy="565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0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412" name="Google Shape;412;p30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3" name="Google Shape;413;p30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4" name="Google Shape;41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61462" y="1942856"/>
            <a:ext cx="7352534" cy="588202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0"/>
          <p:cNvSpPr txBox="1"/>
          <p:nvPr/>
        </p:nvSpPr>
        <p:spPr>
          <a:xfrm>
            <a:off x="1282004" y="1934509"/>
            <a:ext cx="8959276" cy="3583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Laserbeam characteristics and their implications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The shape of the backscattered signal (wave-form) looks different different compared to the outgoing signal</a:t>
            </a:r>
            <a:endParaRPr/>
          </a:p>
        </p:txBody>
      </p:sp>
      <p:sp>
        <p:nvSpPr>
          <p:cNvPr id="416" name="Google Shape;416;p30"/>
          <p:cNvSpPr txBox="1"/>
          <p:nvPr/>
        </p:nvSpPr>
        <p:spPr>
          <a:xfrm>
            <a:off x="15157939" y="1409809"/>
            <a:ext cx="1539332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animation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1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423" name="Google Shape;423;p31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4" name="Google Shape;424;p31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5" name="Google Shape;425;p31"/>
          <p:cNvSpPr txBox="1"/>
          <p:nvPr/>
        </p:nvSpPr>
        <p:spPr>
          <a:xfrm>
            <a:off x="1282004" y="1934509"/>
            <a:ext cx="7386540" cy="5356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Laserbeam characteristics and their implications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Pulse shape deviation</a:t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The emitted laser pulse has a defined shape.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Depending on the geometry of a backscattering object, the shape of the pulse is changed.</a:t>
            </a:r>
            <a:endParaRPr/>
          </a:p>
        </p:txBody>
      </p:sp>
      <p:pic>
        <p:nvPicPr>
          <p:cNvPr id="426" name="Google Shape;42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0041" y="1173506"/>
            <a:ext cx="6905121" cy="8000418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1"/>
          <p:cNvSpPr txBox="1"/>
          <p:nvPr/>
        </p:nvSpPr>
        <p:spPr>
          <a:xfrm>
            <a:off x="13143004" y="1706330"/>
            <a:ext cx="2912079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detected wave-form</a:t>
            </a:r>
            <a:endParaRPr/>
          </a:p>
        </p:txBody>
      </p:sp>
      <p:sp>
        <p:nvSpPr>
          <p:cNvPr id="428" name="Google Shape;428;p31"/>
          <p:cNvSpPr txBox="1"/>
          <p:nvPr/>
        </p:nvSpPr>
        <p:spPr>
          <a:xfrm>
            <a:off x="13143005" y="4237284"/>
            <a:ext cx="2912079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detected wave-form</a:t>
            </a:r>
            <a:endParaRPr/>
          </a:p>
        </p:txBody>
      </p:sp>
      <p:sp>
        <p:nvSpPr>
          <p:cNvPr id="429" name="Google Shape;429;p31"/>
          <p:cNvSpPr txBox="1"/>
          <p:nvPr/>
        </p:nvSpPr>
        <p:spPr>
          <a:xfrm>
            <a:off x="13233084" y="7047768"/>
            <a:ext cx="2912079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detected wave-form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2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436" name="Google Shape;436;p32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7" name="Google Shape;437;p32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8" name="Google Shape;438;p32"/>
          <p:cNvSpPr txBox="1"/>
          <p:nvPr/>
        </p:nvSpPr>
        <p:spPr>
          <a:xfrm>
            <a:off x="1282004" y="1934509"/>
            <a:ext cx="7386540" cy="4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Laserbeam characteristics and their implications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State-of-the-art full-wave-form processing algorithms can detect the peaks of this complex waveforms and convert it into range measurements.</a:t>
            </a:r>
            <a:endParaRPr/>
          </a:p>
        </p:txBody>
      </p:sp>
      <p:pic>
        <p:nvPicPr>
          <p:cNvPr id="439" name="Google Shape;439;p32"/>
          <p:cNvPicPr preferRelativeResize="0"/>
          <p:nvPr/>
        </p:nvPicPr>
        <p:blipFill rotWithShape="1">
          <a:blip r:embed="rId3">
            <a:alphaModFix/>
          </a:blip>
          <a:srcRect b="0" l="-2398" r="0" t="0"/>
          <a:stretch/>
        </p:blipFill>
        <p:spPr>
          <a:xfrm>
            <a:off x="9357360" y="1597199"/>
            <a:ext cx="7809720" cy="6508513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2"/>
          <p:cNvSpPr txBox="1"/>
          <p:nvPr/>
        </p:nvSpPr>
        <p:spPr>
          <a:xfrm>
            <a:off x="11293797" y="8390039"/>
            <a:ext cx="5801886" cy="583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Ferraz, A., Bretar, F., Jacquemoud, S., Gonçalves, G. (2009):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Role of Lidar Systems in Fuel Mapping. ISSN: 1645-2631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3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447" name="Google Shape;447;p33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8" name="Google Shape;448;p33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9" name="Google Shape;449;p33"/>
          <p:cNvPicPr preferRelativeResize="0"/>
          <p:nvPr/>
        </p:nvPicPr>
        <p:blipFill rotWithShape="1">
          <a:blip r:embed="rId3">
            <a:alphaModFix/>
          </a:blip>
          <a:srcRect b="0" l="32777" r="18878" t="0"/>
          <a:stretch/>
        </p:blipFill>
        <p:spPr>
          <a:xfrm>
            <a:off x="11050581" y="1141589"/>
            <a:ext cx="5852161" cy="6838444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3"/>
          <p:cNvSpPr/>
          <p:nvPr/>
        </p:nvSpPr>
        <p:spPr>
          <a:xfrm>
            <a:off x="15387584" y="8051308"/>
            <a:ext cx="151515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(source: carbomap)</a:t>
            </a:r>
            <a:endParaRPr/>
          </a:p>
        </p:txBody>
      </p:sp>
      <p:sp>
        <p:nvSpPr>
          <p:cNvPr id="451" name="Google Shape;451;p33"/>
          <p:cNvSpPr txBox="1"/>
          <p:nvPr/>
        </p:nvSpPr>
        <p:spPr>
          <a:xfrm>
            <a:off x="1282004" y="1934509"/>
            <a:ext cx="7386540" cy="6592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Laserbeam characteristics and their implications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Discrete return scanners 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cannot detect the waveform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They use analog signal detection: A return is detected, if a threshold at the detector is exceeded.</a:t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Multiple return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First-Last Return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4"/>
          <p:cNvSpPr/>
          <p:nvPr/>
        </p:nvSpPr>
        <p:spPr>
          <a:xfrm>
            <a:off x="1044235" y="1731185"/>
            <a:ext cx="16292059" cy="6423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4"/>
          <p:cNvSpPr txBox="1"/>
          <p:nvPr>
            <p:ph type="ctrTitle"/>
          </p:nvPr>
        </p:nvSpPr>
        <p:spPr>
          <a:xfrm>
            <a:off x="1534136" y="1261970"/>
            <a:ext cx="15183366" cy="27188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514350" lvl="0" marL="51435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br>
              <a:rPr b="1" lang="en-US" sz="6000">
                <a:solidFill>
                  <a:schemeClr val="lt1"/>
                </a:solidFill>
              </a:rPr>
            </a:b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Laser intensity data</a:t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4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xt&#10;&#10;Description automatically generated" id="460" name="Google Shape;46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562" y="8338676"/>
            <a:ext cx="50419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7725747" y="9038672"/>
            <a:ext cx="96105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an open access presentation under the CC BY license (http://creativecommons.org/licenses/by/4.0/)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5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468" name="Google Shape;468;p35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9" name="Google Shape;469;p35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0" name="Google Shape;470;p35"/>
          <p:cNvSpPr txBox="1"/>
          <p:nvPr/>
        </p:nvSpPr>
        <p:spPr>
          <a:xfrm>
            <a:off x="1282004" y="1934509"/>
            <a:ext cx="7386540" cy="4819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Reflectance / Intensity of Return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The amplitude of a return can be used for further analysis (see next talk).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Therefore, the raw amplitude should be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normalized by range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35"/>
          <p:cNvPicPr preferRelativeResize="0"/>
          <p:nvPr/>
        </p:nvPicPr>
        <p:blipFill rotWithShape="1">
          <a:blip r:embed="rId3">
            <a:alphaModFix/>
          </a:blip>
          <a:srcRect b="20091" l="0" r="0" t="0"/>
          <a:stretch/>
        </p:blipFill>
        <p:spPr>
          <a:xfrm>
            <a:off x="9266185" y="1070313"/>
            <a:ext cx="7582958" cy="6622749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35"/>
          <p:cNvSpPr txBox="1"/>
          <p:nvPr/>
        </p:nvSpPr>
        <p:spPr>
          <a:xfrm>
            <a:off x="9266185" y="7817504"/>
            <a:ext cx="744068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Wichmann, V., Bremer, M., Lindenberger, J., Rutzinger, M., Georges, C., Petrini-Monteferri, F. (2015): Evaluating the potential of multispectral airborne LiDAR for topographic mapping and land cover classification,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ISPRS Annals of the Photogrammetry, Remote Sensing and Spatial Information Sciences, Volume II-3/W5, 2015.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5"/>
          <p:cNvSpPr txBox="1"/>
          <p:nvPr/>
        </p:nvSpPr>
        <p:spPr>
          <a:xfrm>
            <a:off x="11738600" y="3944565"/>
            <a:ext cx="1287532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1550nm</a:t>
            </a:r>
            <a:endParaRPr/>
          </a:p>
        </p:txBody>
      </p:sp>
      <p:sp>
        <p:nvSpPr>
          <p:cNvPr id="474" name="Google Shape;474;p35"/>
          <p:cNvSpPr txBox="1"/>
          <p:nvPr/>
        </p:nvSpPr>
        <p:spPr>
          <a:xfrm>
            <a:off x="15411318" y="3958261"/>
            <a:ext cx="1295547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1064nm</a:t>
            </a:r>
            <a:endParaRPr/>
          </a:p>
        </p:txBody>
      </p:sp>
      <p:sp>
        <p:nvSpPr>
          <p:cNvPr id="475" name="Google Shape;475;p35"/>
          <p:cNvSpPr txBox="1"/>
          <p:nvPr/>
        </p:nvSpPr>
        <p:spPr>
          <a:xfrm>
            <a:off x="11817948" y="7206775"/>
            <a:ext cx="1128835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532nm</a:t>
            </a:r>
            <a:endParaRPr/>
          </a:p>
        </p:txBody>
      </p:sp>
      <p:sp>
        <p:nvSpPr>
          <p:cNvPr id="476" name="Google Shape;476;p35"/>
          <p:cNvSpPr txBox="1"/>
          <p:nvPr/>
        </p:nvSpPr>
        <p:spPr>
          <a:xfrm>
            <a:off x="14780803" y="7206774"/>
            <a:ext cx="1955664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 NDVI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6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483" name="Google Shape;483;p36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4" name="Google Shape;484;p36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5" name="Google Shape;48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7954" y="1827733"/>
            <a:ext cx="8839401" cy="573037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36"/>
          <p:cNvSpPr txBox="1"/>
          <p:nvPr/>
        </p:nvSpPr>
        <p:spPr>
          <a:xfrm>
            <a:off x="7167954" y="7647281"/>
            <a:ext cx="84248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[source: https://felix.rohrba.ch/en/2015/lidar-footprint-diameter/]</a:t>
            </a:r>
            <a:endParaRPr sz="1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6"/>
          <p:cNvSpPr txBox="1"/>
          <p:nvPr/>
        </p:nvSpPr>
        <p:spPr>
          <a:xfrm>
            <a:off x="1459524" y="3171617"/>
            <a:ext cx="5190011" cy="61017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994" r="-82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8" name="Google Shape;488;p36"/>
          <p:cNvSpPr txBox="1"/>
          <p:nvPr/>
        </p:nvSpPr>
        <p:spPr>
          <a:xfrm>
            <a:off x="1282004" y="1934509"/>
            <a:ext cx="7386540" cy="127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Laser intensity: from emitter to object</a:t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7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495" name="Google Shape;495;p37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6" name="Google Shape;496;p37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7" name="Google Shape;49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7954" y="1827733"/>
            <a:ext cx="8839401" cy="573037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7"/>
          <p:cNvSpPr txBox="1"/>
          <p:nvPr/>
        </p:nvSpPr>
        <p:spPr>
          <a:xfrm>
            <a:off x="7167954" y="7893471"/>
            <a:ext cx="84248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[source: https://felix.rohrba.ch/en/2015/lidar-footprint-diameter/]</a:t>
            </a:r>
            <a:endParaRPr sz="1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7"/>
          <p:cNvSpPr txBox="1"/>
          <p:nvPr/>
        </p:nvSpPr>
        <p:spPr>
          <a:xfrm>
            <a:off x="1459524" y="4495920"/>
            <a:ext cx="5275675" cy="31427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96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00" name="Google Shape;500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84705" y="5490426"/>
            <a:ext cx="5712898" cy="2379612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37"/>
          <p:cNvSpPr txBox="1"/>
          <p:nvPr/>
        </p:nvSpPr>
        <p:spPr>
          <a:xfrm>
            <a:off x="9850132" y="5788375"/>
            <a:ext cx="364202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7"/>
          <p:cNvSpPr txBox="1"/>
          <p:nvPr/>
        </p:nvSpPr>
        <p:spPr>
          <a:xfrm>
            <a:off x="1282004" y="1934509"/>
            <a:ext cx="738654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Laser intensity: object size and reflectivity</a:t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1079" y="1303232"/>
            <a:ext cx="8999294" cy="7560069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38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510" name="Google Shape;510;p38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1" name="Google Shape;511;p38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2" name="Google Shape;512;p38"/>
          <p:cNvSpPr txBox="1"/>
          <p:nvPr/>
        </p:nvSpPr>
        <p:spPr>
          <a:xfrm>
            <a:off x="1459524" y="5031949"/>
            <a:ext cx="6305637" cy="343747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64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13" name="Google Shape;513;p38"/>
          <p:cNvSpPr txBox="1"/>
          <p:nvPr/>
        </p:nvSpPr>
        <p:spPr>
          <a:xfrm>
            <a:off x="11419700" y="7098139"/>
            <a:ext cx="958146" cy="8688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14" name="Google Shape;514;p38"/>
          <p:cNvSpPr txBox="1"/>
          <p:nvPr/>
        </p:nvSpPr>
        <p:spPr>
          <a:xfrm>
            <a:off x="13280621" y="8177501"/>
            <a:ext cx="2072683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rough surface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8"/>
          <p:cNvSpPr txBox="1"/>
          <p:nvPr/>
        </p:nvSpPr>
        <p:spPr>
          <a:xfrm>
            <a:off x="14316962" y="3419993"/>
            <a:ext cx="2271776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smooth surface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8"/>
          <p:cNvSpPr txBox="1"/>
          <p:nvPr/>
        </p:nvSpPr>
        <p:spPr>
          <a:xfrm>
            <a:off x="7491812" y="1175074"/>
            <a:ext cx="1176732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emitter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8"/>
          <p:cNvSpPr txBox="1"/>
          <p:nvPr/>
        </p:nvSpPr>
        <p:spPr>
          <a:xfrm>
            <a:off x="13873387" y="1173540"/>
            <a:ext cx="1259127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receiver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8"/>
          <p:cNvSpPr txBox="1"/>
          <p:nvPr/>
        </p:nvSpPr>
        <p:spPr>
          <a:xfrm>
            <a:off x="10422701" y="8620157"/>
            <a:ext cx="1378519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footprint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8"/>
          <p:cNvSpPr txBox="1"/>
          <p:nvPr/>
        </p:nvSpPr>
        <p:spPr>
          <a:xfrm>
            <a:off x="1282004" y="1934509"/>
            <a:ext cx="7386540" cy="2456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Laser intensity: from object to detector</a:t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Lambertian or specular scatterer?</a:t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1079" y="1303232"/>
            <a:ext cx="8999294" cy="756006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39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527" name="Google Shape;527;p39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8" name="Google Shape;528;p39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9" name="Google Shape;529;p39"/>
          <p:cNvSpPr txBox="1"/>
          <p:nvPr/>
        </p:nvSpPr>
        <p:spPr>
          <a:xfrm>
            <a:off x="1459524" y="3367103"/>
            <a:ext cx="4841967" cy="56896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137" r="-113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0" name="Google Shape;530;p39"/>
          <p:cNvSpPr txBox="1"/>
          <p:nvPr/>
        </p:nvSpPr>
        <p:spPr>
          <a:xfrm>
            <a:off x="14213494" y="1595736"/>
            <a:ext cx="799450" cy="8937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1" name="Google Shape;531;p39"/>
          <p:cNvSpPr txBox="1"/>
          <p:nvPr/>
        </p:nvSpPr>
        <p:spPr>
          <a:xfrm>
            <a:off x="13925076" y="1138061"/>
            <a:ext cx="2869119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Aperture at receiver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9"/>
          <p:cNvSpPr txBox="1"/>
          <p:nvPr/>
        </p:nvSpPr>
        <p:spPr>
          <a:xfrm>
            <a:off x="1282004" y="1934509"/>
            <a:ext cx="7386540" cy="121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Laser intensity: from object to detector</a:t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9"/>
          <p:cNvSpPr/>
          <p:nvPr/>
        </p:nvSpPr>
        <p:spPr>
          <a:xfrm>
            <a:off x="1282004" y="7649308"/>
            <a:ext cx="8267257" cy="1213993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126" name="Google Shape;126;p4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" name="Google Shape;127;p4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5473004" y="2553911"/>
            <a:ext cx="7374316" cy="5651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Some LiDAR Literature: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2E53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Vosselman, G., Maas, H.-G. (2010): Airborne and terrestrial laser scanning. CRC Press, 318 p.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Shan, J., Toth, C.K. (2018): Topographic laser ranging and scanning principles and processing. CRC Press, 654 p</a:t>
            </a:r>
            <a:r>
              <a:rPr b="0" i="0" lang="en-US" sz="3200" u="none" cap="none" strike="noStrike">
                <a:solidFill>
                  <a:srgbClr val="2E539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0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540" name="Google Shape;540;p40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1" name="Google Shape;541;p40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2" name="Google Shape;542;p40"/>
          <p:cNvSpPr txBox="1"/>
          <p:nvPr/>
        </p:nvSpPr>
        <p:spPr>
          <a:xfrm>
            <a:off x="11394832" y="3208842"/>
            <a:ext cx="4508542" cy="20086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295" r="-108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3" name="Google Shape;543;p40"/>
          <p:cNvSpPr txBox="1"/>
          <p:nvPr/>
        </p:nvSpPr>
        <p:spPr>
          <a:xfrm>
            <a:off x="1282004" y="1934509"/>
            <a:ext cx="7386540" cy="628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Laser intensity: LiDAR equation</a:t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0"/>
          <p:cNvSpPr txBox="1"/>
          <p:nvPr/>
        </p:nvSpPr>
        <p:spPr>
          <a:xfrm>
            <a:off x="1310658" y="2949053"/>
            <a:ext cx="8583613" cy="353943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827" l="-1562" r="0" t="-22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5" name="Google Shape;545;p40"/>
          <p:cNvSpPr txBox="1"/>
          <p:nvPr/>
        </p:nvSpPr>
        <p:spPr>
          <a:xfrm>
            <a:off x="12571051" y="4927276"/>
            <a:ext cx="21561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Wagner et al. 2003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1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552" name="Google Shape;552;p41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3" name="Google Shape;553;p41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4" name="Google Shape;554;p41"/>
          <p:cNvSpPr/>
          <p:nvPr/>
        </p:nvSpPr>
        <p:spPr>
          <a:xfrm>
            <a:off x="1059570" y="7575763"/>
            <a:ext cx="15217949" cy="90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Calibri"/>
                <a:ea typeface="Calibri"/>
                <a:cs typeface="Calibri"/>
                <a:sym typeface="Calibri"/>
              </a:rPr>
              <a:t>Optech Titan</a:t>
            </a:r>
            <a:endParaRPr/>
          </a:p>
          <a:p>
            <a:pPr indent="0" lvl="0" marL="0" marR="0" rtl="0" algn="l">
              <a:lnSpc>
                <a:spcPct val="78125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Calibri"/>
                <a:ea typeface="Calibri"/>
                <a:cs typeface="Calibri"/>
                <a:sym typeface="Calibri"/>
              </a:rPr>
              <a:t>	&gt; 3 active beams with independent wavelengths of 532, 1064 and 1550 nm</a:t>
            </a:r>
            <a:endParaRPr/>
          </a:p>
        </p:txBody>
      </p:sp>
      <p:pic>
        <p:nvPicPr>
          <p:cNvPr id="555" name="Google Shape;55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0" y="4319257"/>
            <a:ext cx="4566903" cy="264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4146" y="3256755"/>
            <a:ext cx="8349973" cy="4200811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41"/>
          <p:cNvSpPr txBox="1"/>
          <p:nvPr/>
        </p:nvSpPr>
        <p:spPr>
          <a:xfrm>
            <a:off x="1059570" y="1611383"/>
            <a:ext cx="7386540" cy="628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Intensity on different wave length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2"/>
          <p:cNvSpPr/>
          <p:nvPr/>
        </p:nvSpPr>
        <p:spPr>
          <a:xfrm>
            <a:off x="1044235" y="1731185"/>
            <a:ext cx="16292059" cy="6423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42"/>
          <p:cNvSpPr txBox="1"/>
          <p:nvPr>
            <p:ph type="ctrTitle"/>
          </p:nvPr>
        </p:nvSpPr>
        <p:spPr>
          <a:xfrm>
            <a:off x="1534136" y="1261970"/>
            <a:ext cx="15183366" cy="27188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514350" lvl="0" marL="51435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br>
              <a:rPr b="1" lang="en-US" sz="6000">
                <a:solidFill>
                  <a:schemeClr val="lt1"/>
                </a:solidFill>
              </a:rPr>
            </a:b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Platforms and scales</a:t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42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xt&#10;&#10;Description automatically generated" id="566" name="Google Shape;56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562" y="8338676"/>
            <a:ext cx="50419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42"/>
          <p:cNvSpPr/>
          <p:nvPr/>
        </p:nvSpPr>
        <p:spPr>
          <a:xfrm>
            <a:off x="7725747" y="9038672"/>
            <a:ext cx="96105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an open access presentation under the CC BY license (http://creativecommons.org/licenses/by/4.0/)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3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574" name="Google Shape;574;p43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5" name="Google Shape;575;p43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76" name="Google Shape;576;p43"/>
          <p:cNvGrpSpPr/>
          <p:nvPr/>
        </p:nvGrpSpPr>
        <p:grpSpPr>
          <a:xfrm>
            <a:off x="5230888" y="1860075"/>
            <a:ext cx="10090009" cy="7319967"/>
            <a:chOff x="457200" y="915813"/>
            <a:chExt cx="7094538" cy="5146851"/>
          </a:xfrm>
        </p:grpSpPr>
        <p:grpSp>
          <p:nvGrpSpPr>
            <p:cNvPr id="577" name="Google Shape;577;p43"/>
            <p:cNvGrpSpPr/>
            <p:nvPr/>
          </p:nvGrpSpPr>
          <p:grpSpPr>
            <a:xfrm>
              <a:off x="457200" y="915813"/>
              <a:ext cx="3625408" cy="5146851"/>
              <a:chOff x="288" y="577"/>
              <a:chExt cx="2366" cy="3647"/>
            </a:xfrm>
          </p:grpSpPr>
          <p:sp>
            <p:nvSpPr>
              <p:cNvPr id="578" name="Google Shape;578;p43"/>
              <p:cNvSpPr txBox="1"/>
              <p:nvPr/>
            </p:nvSpPr>
            <p:spPr>
              <a:xfrm>
                <a:off x="288" y="3935"/>
                <a:ext cx="445" cy="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56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Earth</a:t>
                </a:r>
                <a:endParaRPr/>
              </a:p>
            </p:txBody>
          </p:sp>
          <p:grpSp>
            <p:nvGrpSpPr>
              <p:cNvPr id="579" name="Google Shape;579;p43"/>
              <p:cNvGrpSpPr/>
              <p:nvPr/>
            </p:nvGrpSpPr>
            <p:grpSpPr>
              <a:xfrm>
                <a:off x="389" y="577"/>
                <a:ext cx="2265" cy="3647"/>
                <a:chOff x="389" y="577"/>
                <a:chExt cx="2265" cy="3647"/>
              </a:xfrm>
            </p:grpSpPr>
            <p:sp>
              <p:nvSpPr>
                <p:cNvPr descr="Sphere" id="580" name="Google Shape;580;p43"/>
                <p:cNvSpPr/>
                <p:nvPr/>
              </p:nvSpPr>
              <p:spPr>
                <a:xfrm>
                  <a:off x="480" y="3485"/>
                  <a:ext cx="2064" cy="739"/>
                </a:xfrm>
                <a:custGeom>
                  <a:rect b="b" l="l" r="r" t="t"/>
                  <a:pathLst>
                    <a:path extrusionOk="0" h="7311" w="18433">
                      <a:moveTo>
                        <a:pt x="0" y="3585"/>
                      </a:moveTo>
                      <a:lnTo>
                        <a:pt x="9512" y="0"/>
                      </a:lnTo>
                      <a:lnTo>
                        <a:pt x="18433" y="2206"/>
                      </a:lnTo>
                      <a:lnTo>
                        <a:pt x="10716" y="7311"/>
                      </a:lnTo>
                      <a:lnTo>
                        <a:pt x="0" y="3585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64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81" name="Google Shape;581;p43"/>
                <p:cNvGrpSpPr/>
                <p:nvPr/>
              </p:nvGrpSpPr>
              <p:grpSpPr>
                <a:xfrm>
                  <a:off x="389" y="3391"/>
                  <a:ext cx="2265" cy="405"/>
                  <a:chOff x="3072" y="3157"/>
                  <a:chExt cx="2085" cy="385"/>
                </a:xfrm>
              </p:grpSpPr>
              <p:sp>
                <p:nvSpPr>
                  <p:cNvPr id="582" name="Google Shape;582;p43"/>
                  <p:cNvSpPr/>
                  <p:nvPr/>
                </p:nvSpPr>
                <p:spPr>
                  <a:xfrm>
                    <a:off x="3172" y="3358"/>
                    <a:ext cx="262" cy="139"/>
                  </a:xfrm>
                  <a:custGeom>
                    <a:rect b="b" l="l" r="r" t="t"/>
                    <a:pathLst>
                      <a:path extrusionOk="0" h="697" w="1313">
                        <a:moveTo>
                          <a:pt x="0" y="697"/>
                        </a:moveTo>
                        <a:lnTo>
                          <a:pt x="17" y="664"/>
                        </a:lnTo>
                        <a:lnTo>
                          <a:pt x="29" y="624"/>
                        </a:lnTo>
                        <a:lnTo>
                          <a:pt x="42" y="590"/>
                        </a:lnTo>
                        <a:lnTo>
                          <a:pt x="66" y="566"/>
                        </a:lnTo>
                        <a:lnTo>
                          <a:pt x="77" y="563"/>
                        </a:lnTo>
                        <a:lnTo>
                          <a:pt x="84" y="568"/>
                        </a:lnTo>
                        <a:lnTo>
                          <a:pt x="96" y="573"/>
                        </a:lnTo>
                        <a:lnTo>
                          <a:pt x="108" y="585"/>
                        </a:lnTo>
                        <a:lnTo>
                          <a:pt x="119" y="592"/>
                        </a:lnTo>
                        <a:lnTo>
                          <a:pt x="130" y="600"/>
                        </a:lnTo>
                        <a:lnTo>
                          <a:pt x="140" y="605"/>
                        </a:lnTo>
                        <a:lnTo>
                          <a:pt x="150" y="605"/>
                        </a:lnTo>
                        <a:lnTo>
                          <a:pt x="163" y="592"/>
                        </a:lnTo>
                        <a:lnTo>
                          <a:pt x="172" y="566"/>
                        </a:lnTo>
                        <a:lnTo>
                          <a:pt x="177" y="543"/>
                        </a:lnTo>
                        <a:lnTo>
                          <a:pt x="190" y="526"/>
                        </a:lnTo>
                        <a:lnTo>
                          <a:pt x="200" y="524"/>
                        </a:lnTo>
                        <a:lnTo>
                          <a:pt x="214" y="524"/>
                        </a:lnTo>
                        <a:lnTo>
                          <a:pt x="227" y="526"/>
                        </a:lnTo>
                        <a:lnTo>
                          <a:pt x="240" y="531"/>
                        </a:lnTo>
                        <a:lnTo>
                          <a:pt x="256" y="534"/>
                        </a:lnTo>
                        <a:lnTo>
                          <a:pt x="271" y="536"/>
                        </a:lnTo>
                        <a:lnTo>
                          <a:pt x="284" y="540"/>
                        </a:lnTo>
                        <a:lnTo>
                          <a:pt x="298" y="540"/>
                        </a:lnTo>
                        <a:lnTo>
                          <a:pt x="308" y="534"/>
                        </a:lnTo>
                        <a:lnTo>
                          <a:pt x="319" y="526"/>
                        </a:lnTo>
                        <a:lnTo>
                          <a:pt x="330" y="518"/>
                        </a:lnTo>
                        <a:lnTo>
                          <a:pt x="340" y="506"/>
                        </a:lnTo>
                        <a:lnTo>
                          <a:pt x="348" y="494"/>
                        </a:lnTo>
                        <a:lnTo>
                          <a:pt x="358" y="487"/>
                        </a:lnTo>
                        <a:lnTo>
                          <a:pt x="369" y="479"/>
                        </a:lnTo>
                        <a:lnTo>
                          <a:pt x="380" y="474"/>
                        </a:lnTo>
                        <a:lnTo>
                          <a:pt x="387" y="474"/>
                        </a:lnTo>
                        <a:lnTo>
                          <a:pt x="398" y="476"/>
                        </a:lnTo>
                        <a:lnTo>
                          <a:pt x="409" y="479"/>
                        </a:lnTo>
                        <a:lnTo>
                          <a:pt x="422" y="482"/>
                        </a:lnTo>
                        <a:lnTo>
                          <a:pt x="432" y="484"/>
                        </a:lnTo>
                        <a:lnTo>
                          <a:pt x="442" y="487"/>
                        </a:lnTo>
                        <a:lnTo>
                          <a:pt x="453" y="489"/>
                        </a:lnTo>
                        <a:lnTo>
                          <a:pt x="461" y="487"/>
                        </a:lnTo>
                        <a:lnTo>
                          <a:pt x="474" y="479"/>
                        </a:lnTo>
                        <a:lnTo>
                          <a:pt x="484" y="466"/>
                        </a:lnTo>
                        <a:lnTo>
                          <a:pt x="495" y="450"/>
                        </a:lnTo>
                        <a:lnTo>
                          <a:pt x="506" y="434"/>
                        </a:lnTo>
                        <a:lnTo>
                          <a:pt x="516" y="415"/>
                        </a:lnTo>
                        <a:lnTo>
                          <a:pt x="530" y="403"/>
                        </a:lnTo>
                        <a:lnTo>
                          <a:pt x="540" y="390"/>
                        </a:lnTo>
                        <a:lnTo>
                          <a:pt x="555" y="382"/>
                        </a:lnTo>
                        <a:lnTo>
                          <a:pt x="569" y="380"/>
                        </a:lnTo>
                        <a:lnTo>
                          <a:pt x="582" y="382"/>
                        </a:lnTo>
                        <a:lnTo>
                          <a:pt x="597" y="387"/>
                        </a:lnTo>
                        <a:lnTo>
                          <a:pt x="616" y="392"/>
                        </a:lnTo>
                        <a:lnTo>
                          <a:pt x="632" y="400"/>
                        </a:lnTo>
                        <a:lnTo>
                          <a:pt x="647" y="405"/>
                        </a:lnTo>
                        <a:lnTo>
                          <a:pt x="664" y="408"/>
                        </a:lnTo>
                        <a:lnTo>
                          <a:pt x="676" y="408"/>
                        </a:lnTo>
                        <a:lnTo>
                          <a:pt x="695" y="403"/>
                        </a:lnTo>
                        <a:lnTo>
                          <a:pt x="713" y="392"/>
                        </a:lnTo>
                        <a:lnTo>
                          <a:pt x="732" y="376"/>
                        </a:lnTo>
                        <a:lnTo>
                          <a:pt x="748" y="363"/>
                        </a:lnTo>
                        <a:lnTo>
                          <a:pt x="766" y="345"/>
                        </a:lnTo>
                        <a:lnTo>
                          <a:pt x="782" y="329"/>
                        </a:lnTo>
                        <a:lnTo>
                          <a:pt x="797" y="316"/>
                        </a:lnTo>
                        <a:lnTo>
                          <a:pt x="814" y="303"/>
                        </a:lnTo>
                        <a:lnTo>
                          <a:pt x="827" y="294"/>
                        </a:lnTo>
                        <a:lnTo>
                          <a:pt x="839" y="287"/>
                        </a:lnTo>
                        <a:lnTo>
                          <a:pt x="856" y="282"/>
                        </a:lnTo>
                        <a:lnTo>
                          <a:pt x="871" y="274"/>
                        </a:lnTo>
                        <a:lnTo>
                          <a:pt x="887" y="266"/>
                        </a:lnTo>
                        <a:lnTo>
                          <a:pt x="900" y="255"/>
                        </a:lnTo>
                        <a:lnTo>
                          <a:pt x="913" y="247"/>
                        </a:lnTo>
                        <a:lnTo>
                          <a:pt x="921" y="234"/>
                        </a:lnTo>
                        <a:lnTo>
                          <a:pt x="935" y="208"/>
                        </a:lnTo>
                        <a:lnTo>
                          <a:pt x="940" y="173"/>
                        </a:lnTo>
                        <a:lnTo>
                          <a:pt x="942" y="138"/>
                        </a:lnTo>
                        <a:lnTo>
                          <a:pt x="950" y="106"/>
                        </a:lnTo>
                        <a:lnTo>
                          <a:pt x="960" y="77"/>
                        </a:lnTo>
                        <a:lnTo>
                          <a:pt x="974" y="42"/>
                        </a:lnTo>
                        <a:lnTo>
                          <a:pt x="990" y="13"/>
                        </a:lnTo>
                        <a:lnTo>
                          <a:pt x="1016" y="0"/>
                        </a:lnTo>
                        <a:lnTo>
                          <a:pt x="1029" y="3"/>
                        </a:lnTo>
                        <a:lnTo>
                          <a:pt x="1039" y="8"/>
                        </a:lnTo>
                        <a:lnTo>
                          <a:pt x="1047" y="22"/>
                        </a:lnTo>
                        <a:lnTo>
                          <a:pt x="1058" y="35"/>
                        </a:lnTo>
                        <a:lnTo>
                          <a:pt x="1066" y="50"/>
                        </a:lnTo>
                        <a:lnTo>
                          <a:pt x="1076" y="64"/>
                        </a:lnTo>
                        <a:lnTo>
                          <a:pt x="1086" y="74"/>
                        </a:lnTo>
                        <a:lnTo>
                          <a:pt x="1098" y="79"/>
                        </a:lnTo>
                        <a:lnTo>
                          <a:pt x="1108" y="79"/>
                        </a:lnTo>
                        <a:lnTo>
                          <a:pt x="1121" y="77"/>
                        </a:lnTo>
                        <a:lnTo>
                          <a:pt x="1135" y="71"/>
                        </a:lnTo>
                        <a:lnTo>
                          <a:pt x="1147" y="66"/>
                        </a:lnTo>
                        <a:lnTo>
                          <a:pt x="1163" y="61"/>
                        </a:lnTo>
                        <a:lnTo>
                          <a:pt x="1177" y="56"/>
                        </a:lnTo>
                        <a:lnTo>
                          <a:pt x="1192" y="50"/>
                        </a:lnTo>
                        <a:lnTo>
                          <a:pt x="1205" y="50"/>
                        </a:lnTo>
                        <a:lnTo>
                          <a:pt x="1219" y="53"/>
                        </a:lnTo>
                        <a:lnTo>
                          <a:pt x="1232" y="59"/>
                        </a:lnTo>
                        <a:lnTo>
                          <a:pt x="1244" y="64"/>
                        </a:lnTo>
                        <a:lnTo>
                          <a:pt x="1261" y="71"/>
                        </a:lnTo>
                        <a:lnTo>
                          <a:pt x="1274" y="82"/>
                        </a:lnTo>
                        <a:lnTo>
                          <a:pt x="1286" y="89"/>
                        </a:lnTo>
                        <a:lnTo>
                          <a:pt x="1300" y="98"/>
                        </a:lnTo>
                        <a:lnTo>
                          <a:pt x="1313" y="106"/>
                        </a:lnTo>
                      </a:path>
                    </a:pathLst>
                  </a:custGeom>
                  <a:noFill/>
                  <a:ln cap="flat" cmpd="sng" w="12700">
                    <a:solidFill>
                      <a:srgbClr val="009933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3" name="Google Shape;583;p43"/>
                  <p:cNvSpPr/>
                  <p:nvPr/>
                </p:nvSpPr>
                <p:spPr>
                  <a:xfrm>
                    <a:off x="3321" y="3401"/>
                    <a:ext cx="143" cy="46"/>
                  </a:xfrm>
                  <a:custGeom>
                    <a:rect b="b" l="l" r="r" t="t"/>
                    <a:pathLst>
                      <a:path extrusionOk="0" h="228" w="718">
                        <a:moveTo>
                          <a:pt x="0" y="228"/>
                        </a:moveTo>
                        <a:lnTo>
                          <a:pt x="15" y="218"/>
                        </a:lnTo>
                        <a:lnTo>
                          <a:pt x="32" y="205"/>
                        </a:lnTo>
                        <a:lnTo>
                          <a:pt x="50" y="194"/>
                        </a:lnTo>
                        <a:lnTo>
                          <a:pt x="69" y="189"/>
                        </a:lnTo>
                        <a:lnTo>
                          <a:pt x="79" y="189"/>
                        </a:lnTo>
                        <a:lnTo>
                          <a:pt x="89" y="189"/>
                        </a:lnTo>
                        <a:lnTo>
                          <a:pt x="102" y="189"/>
                        </a:lnTo>
                        <a:lnTo>
                          <a:pt x="116" y="191"/>
                        </a:lnTo>
                        <a:lnTo>
                          <a:pt x="129" y="194"/>
                        </a:lnTo>
                        <a:lnTo>
                          <a:pt x="139" y="194"/>
                        </a:lnTo>
                        <a:lnTo>
                          <a:pt x="153" y="191"/>
                        </a:lnTo>
                        <a:lnTo>
                          <a:pt x="161" y="189"/>
                        </a:lnTo>
                        <a:lnTo>
                          <a:pt x="173" y="171"/>
                        </a:lnTo>
                        <a:lnTo>
                          <a:pt x="178" y="142"/>
                        </a:lnTo>
                        <a:lnTo>
                          <a:pt x="190" y="112"/>
                        </a:lnTo>
                        <a:lnTo>
                          <a:pt x="205" y="94"/>
                        </a:lnTo>
                        <a:lnTo>
                          <a:pt x="218" y="94"/>
                        </a:lnTo>
                        <a:lnTo>
                          <a:pt x="232" y="94"/>
                        </a:lnTo>
                        <a:lnTo>
                          <a:pt x="247" y="100"/>
                        </a:lnTo>
                        <a:lnTo>
                          <a:pt x="263" y="105"/>
                        </a:lnTo>
                        <a:lnTo>
                          <a:pt x="279" y="112"/>
                        </a:lnTo>
                        <a:lnTo>
                          <a:pt x="294" y="117"/>
                        </a:lnTo>
                        <a:lnTo>
                          <a:pt x="311" y="121"/>
                        </a:lnTo>
                        <a:lnTo>
                          <a:pt x="326" y="124"/>
                        </a:lnTo>
                        <a:lnTo>
                          <a:pt x="339" y="124"/>
                        </a:lnTo>
                        <a:lnTo>
                          <a:pt x="353" y="117"/>
                        </a:lnTo>
                        <a:lnTo>
                          <a:pt x="366" y="115"/>
                        </a:lnTo>
                        <a:lnTo>
                          <a:pt x="378" y="107"/>
                        </a:lnTo>
                        <a:lnTo>
                          <a:pt x="392" y="102"/>
                        </a:lnTo>
                        <a:lnTo>
                          <a:pt x="408" y="100"/>
                        </a:lnTo>
                        <a:lnTo>
                          <a:pt x="420" y="94"/>
                        </a:lnTo>
                        <a:lnTo>
                          <a:pt x="434" y="94"/>
                        </a:lnTo>
                        <a:lnTo>
                          <a:pt x="450" y="94"/>
                        </a:lnTo>
                        <a:lnTo>
                          <a:pt x="465" y="97"/>
                        </a:lnTo>
                        <a:lnTo>
                          <a:pt x="481" y="102"/>
                        </a:lnTo>
                        <a:lnTo>
                          <a:pt x="497" y="105"/>
                        </a:lnTo>
                        <a:lnTo>
                          <a:pt x="511" y="110"/>
                        </a:lnTo>
                        <a:lnTo>
                          <a:pt x="526" y="110"/>
                        </a:lnTo>
                        <a:lnTo>
                          <a:pt x="539" y="110"/>
                        </a:lnTo>
                        <a:lnTo>
                          <a:pt x="553" y="107"/>
                        </a:lnTo>
                        <a:lnTo>
                          <a:pt x="571" y="92"/>
                        </a:lnTo>
                        <a:lnTo>
                          <a:pt x="581" y="70"/>
                        </a:lnTo>
                        <a:lnTo>
                          <a:pt x="595" y="47"/>
                        </a:lnTo>
                        <a:lnTo>
                          <a:pt x="610" y="28"/>
                        </a:lnTo>
                        <a:lnTo>
                          <a:pt x="620" y="23"/>
                        </a:lnTo>
                        <a:lnTo>
                          <a:pt x="634" y="18"/>
                        </a:lnTo>
                        <a:lnTo>
                          <a:pt x="644" y="15"/>
                        </a:lnTo>
                        <a:lnTo>
                          <a:pt x="660" y="13"/>
                        </a:lnTo>
                        <a:lnTo>
                          <a:pt x="674" y="10"/>
                        </a:lnTo>
                        <a:lnTo>
                          <a:pt x="689" y="8"/>
                        </a:lnTo>
                        <a:lnTo>
                          <a:pt x="702" y="3"/>
                        </a:lnTo>
                        <a:lnTo>
                          <a:pt x="718" y="0"/>
                        </a:lnTo>
                      </a:path>
                    </a:pathLst>
                  </a:custGeom>
                  <a:noFill/>
                  <a:ln cap="flat" cmpd="sng" w="12700">
                    <a:solidFill>
                      <a:srgbClr val="009933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4" name="Google Shape;584;p43"/>
                  <p:cNvSpPr/>
                  <p:nvPr/>
                </p:nvSpPr>
                <p:spPr>
                  <a:xfrm>
                    <a:off x="3161" y="3497"/>
                    <a:ext cx="68" cy="43"/>
                  </a:xfrm>
                  <a:custGeom>
                    <a:rect b="b" l="l" r="r" t="t"/>
                    <a:pathLst>
                      <a:path extrusionOk="0" h="214" w="336">
                        <a:moveTo>
                          <a:pt x="0" y="214"/>
                        </a:moveTo>
                        <a:lnTo>
                          <a:pt x="13" y="197"/>
                        </a:lnTo>
                        <a:lnTo>
                          <a:pt x="24" y="179"/>
                        </a:lnTo>
                        <a:lnTo>
                          <a:pt x="34" y="160"/>
                        </a:lnTo>
                        <a:lnTo>
                          <a:pt x="47" y="142"/>
                        </a:lnTo>
                        <a:lnTo>
                          <a:pt x="58" y="127"/>
                        </a:lnTo>
                        <a:lnTo>
                          <a:pt x="74" y="113"/>
                        </a:lnTo>
                        <a:lnTo>
                          <a:pt x="87" y="103"/>
                        </a:lnTo>
                        <a:lnTo>
                          <a:pt x="106" y="95"/>
                        </a:lnTo>
                        <a:lnTo>
                          <a:pt x="126" y="93"/>
                        </a:lnTo>
                        <a:lnTo>
                          <a:pt x="150" y="95"/>
                        </a:lnTo>
                        <a:lnTo>
                          <a:pt x="171" y="100"/>
                        </a:lnTo>
                        <a:lnTo>
                          <a:pt x="195" y="108"/>
                        </a:lnTo>
                        <a:lnTo>
                          <a:pt x="219" y="116"/>
                        </a:lnTo>
                        <a:lnTo>
                          <a:pt x="242" y="121"/>
                        </a:lnTo>
                        <a:lnTo>
                          <a:pt x="263" y="123"/>
                        </a:lnTo>
                        <a:lnTo>
                          <a:pt x="284" y="118"/>
                        </a:lnTo>
                        <a:lnTo>
                          <a:pt x="303" y="100"/>
                        </a:lnTo>
                        <a:lnTo>
                          <a:pt x="316" y="71"/>
                        </a:lnTo>
                        <a:lnTo>
                          <a:pt x="323" y="34"/>
                        </a:lnTo>
                        <a:lnTo>
                          <a:pt x="336" y="0"/>
                        </a:lnTo>
                      </a:path>
                    </a:pathLst>
                  </a:custGeom>
                  <a:noFill/>
                  <a:ln cap="flat" cmpd="sng" w="12700">
                    <a:solidFill>
                      <a:srgbClr val="009933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5" name="Google Shape;585;p43"/>
                  <p:cNvSpPr/>
                  <p:nvPr/>
                </p:nvSpPr>
                <p:spPr>
                  <a:xfrm>
                    <a:off x="3472" y="3299"/>
                    <a:ext cx="103" cy="66"/>
                  </a:xfrm>
                  <a:custGeom>
                    <a:rect b="b" l="l" r="r" t="t"/>
                    <a:pathLst>
                      <a:path extrusionOk="0" h="329" w="518">
                        <a:moveTo>
                          <a:pt x="0" y="329"/>
                        </a:moveTo>
                        <a:lnTo>
                          <a:pt x="18" y="297"/>
                        </a:lnTo>
                        <a:lnTo>
                          <a:pt x="40" y="265"/>
                        </a:lnTo>
                        <a:lnTo>
                          <a:pt x="58" y="232"/>
                        </a:lnTo>
                        <a:lnTo>
                          <a:pt x="70" y="200"/>
                        </a:lnTo>
                        <a:lnTo>
                          <a:pt x="70" y="183"/>
                        </a:lnTo>
                        <a:lnTo>
                          <a:pt x="70" y="160"/>
                        </a:lnTo>
                        <a:lnTo>
                          <a:pt x="73" y="141"/>
                        </a:lnTo>
                        <a:lnTo>
                          <a:pt x="84" y="134"/>
                        </a:lnTo>
                        <a:lnTo>
                          <a:pt x="97" y="136"/>
                        </a:lnTo>
                        <a:lnTo>
                          <a:pt x="107" y="144"/>
                        </a:lnTo>
                        <a:lnTo>
                          <a:pt x="121" y="155"/>
                        </a:lnTo>
                        <a:lnTo>
                          <a:pt x="131" y="168"/>
                        </a:lnTo>
                        <a:lnTo>
                          <a:pt x="142" y="181"/>
                        </a:lnTo>
                        <a:lnTo>
                          <a:pt x="155" y="192"/>
                        </a:lnTo>
                        <a:lnTo>
                          <a:pt x="166" y="197"/>
                        </a:lnTo>
                        <a:lnTo>
                          <a:pt x="179" y="200"/>
                        </a:lnTo>
                        <a:lnTo>
                          <a:pt x="191" y="195"/>
                        </a:lnTo>
                        <a:lnTo>
                          <a:pt x="205" y="183"/>
                        </a:lnTo>
                        <a:lnTo>
                          <a:pt x="215" y="168"/>
                        </a:lnTo>
                        <a:lnTo>
                          <a:pt x="226" y="150"/>
                        </a:lnTo>
                        <a:lnTo>
                          <a:pt x="237" y="131"/>
                        </a:lnTo>
                        <a:lnTo>
                          <a:pt x="247" y="116"/>
                        </a:lnTo>
                        <a:lnTo>
                          <a:pt x="260" y="102"/>
                        </a:lnTo>
                        <a:lnTo>
                          <a:pt x="273" y="94"/>
                        </a:lnTo>
                        <a:lnTo>
                          <a:pt x="287" y="94"/>
                        </a:lnTo>
                        <a:lnTo>
                          <a:pt x="300" y="99"/>
                        </a:lnTo>
                        <a:lnTo>
                          <a:pt x="316" y="108"/>
                        </a:lnTo>
                        <a:lnTo>
                          <a:pt x="329" y="116"/>
                        </a:lnTo>
                        <a:lnTo>
                          <a:pt x="344" y="126"/>
                        </a:lnTo>
                        <a:lnTo>
                          <a:pt x="358" y="131"/>
                        </a:lnTo>
                        <a:lnTo>
                          <a:pt x="371" y="136"/>
                        </a:lnTo>
                        <a:lnTo>
                          <a:pt x="381" y="134"/>
                        </a:lnTo>
                        <a:lnTo>
                          <a:pt x="405" y="111"/>
                        </a:lnTo>
                        <a:lnTo>
                          <a:pt x="418" y="71"/>
                        </a:lnTo>
                        <a:lnTo>
                          <a:pt x="431" y="32"/>
                        </a:lnTo>
                        <a:lnTo>
                          <a:pt x="450" y="3"/>
                        </a:lnTo>
                        <a:lnTo>
                          <a:pt x="463" y="0"/>
                        </a:lnTo>
                        <a:lnTo>
                          <a:pt x="481" y="8"/>
                        </a:lnTo>
                        <a:lnTo>
                          <a:pt x="499" y="18"/>
                        </a:lnTo>
                        <a:lnTo>
                          <a:pt x="518" y="29"/>
                        </a:lnTo>
                      </a:path>
                    </a:pathLst>
                  </a:custGeom>
                  <a:noFill/>
                  <a:ln cap="flat" cmpd="sng" w="12700">
                    <a:solidFill>
                      <a:srgbClr val="009933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6" name="Google Shape;586;p43"/>
                  <p:cNvSpPr/>
                  <p:nvPr/>
                </p:nvSpPr>
                <p:spPr>
                  <a:xfrm>
                    <a:off x="3583" y="3294"/>
                    <a:ext cx="52" cy="26"/>
                  </a:xfrm>
                  <a:custGeom>
                    <a:rect b="b" l="l" r="r" t="t"/>
                    <a:pathLst>
                      <a:path extrusionOk="0" h="132" w="260">
                        <a:moveTo>
                          <a:pt x="0" y="132"/>
                        </a:moveTo>
                        <a:lnTo>
                          <a:pt x="25" y="129"/>
                        </a:lnTo>
                        <a:lnTo>
                          <a:pt x="52" y="123"/>
                        </a:lnTo>
                        <a:lnTo>
                          <a:pt x="78" y="121"/>
                        </a:lnTo>
                        <a:lnTo>
                          <a:pt x="104" y="118"/>
                        </a:lnTo>
                        <a:lnTo>
                          <a:pt x="131" y="113"/>
                        </a:lnTo>
                        <a:lnTo>
                          <a:pt x="157" y="108"/>
                        </a:lnTo>
                        <a:lnTo>
                          <a:pt x="181" y="100"/>
                        </a:lnTo>
                        <a:lnTo>
                          <a:pt x="205" y="89"/>
                        </a:lnTo>
                        <a:lnTo>
                          <a:pt x="220" y="76"/>
                        </a:lnTo>
                        <a:lnTo>
                          <a:pt x="233" y="53"/>
                        </a:lnTo>
                        <a:lnTo>
                          <a:pt x="247" y="27"/>
                        </a:lnTo>
                        <a:lnTo>
                          <a:pt x="260" y="0"/>
                        </a:lnTo>
                      </a:path>
                    </a:pathLst>
                  </a:custGeom>
                  <a:noFill/>
                  <a:ln cap="flat" cmpd="sng" w="12700">
                    <a:solidFill>
                      <a:srgbClr val="009933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7" name="Google Shape;587;p43"/>
                  <p:cNvSpPr/>
                  <p:nvPr/>
                </p:nvSpPr>
                <p:spPr>
                  <a:xfrm>
                    <a:off x="3072" y="3500"/>
                    <a:ext cx="68" cy="42"/>
                  </a:xfrm>
                  <a:custGeom>
                    <a:rect b="b" l="l" r="r" t="t"/>
                    <a:pathLst>
                      <a:path extrusionOk="0" h="212" w="339">
                        <a:moveTo>
                          <a:pt x="0" y="212"/>
                        </a:moveTo>
                        <a:lnTo>
                          <a:pt x="13" y="197"/>
                        </a:lnTo>
                        <a:lnTo>
                          <a:pt x="24" y="178"/>
                        </a:lnTo>
                        <a:lnTo>
                          <a:pt x="37" y="160"/>
                        </a:lnTo>
                        <a:lnTo>
                          <a:pt x="47" y="144"/>
                        </a:lnTo>
                        <a:lnTo>
                          <a:pt x="61" y="126"/>
                        </a:lnTo>
                        <a:lnTo>
                          <a:pt x="74" y="113"/>
                        </a:lnTo>
                        <a:lnTo>
                          <a:pt x="87" y="102"/>
                        </a:lnTo>
                        <a:lnTo>
                          <a:pt x="106" y="94"/>
                        </a:lnTo>
                        <a:lnTo>
                          <a:pt x="126" y="91"/>
                        </a:lnTo>
                        <a:lnTo>
                          <a:pt x="150" y="97"/>
                        </a:lnTo>
                        <a:lnTo>
                          <a:pt x="173" y="102"/>
                        </a:lnTo>
                        <a:lnTo>
                          <a:pt x="197" y="109"/>
                        </a:lnTo>
                        <a:lnTo>
                          <a:pt x="220" y="118"/>
                        </a:lnTo>
                        <a:lnTo>
                          <a:pt x="242" y="123"/>
                        </a:lnTo>
                        <a:lnTo>
                          <a:pt x="263" y="126"/>
                        </a:lnTo>
                        <a:lnTo>
                          <a:pt x="284" y="121"/>
                        </a:lnTo>
                        <a:lnTo>
                          <a:pt x="305" y="102"/>
                        </a:lnTo>
                        <a:lnTo>
                          <a:pt x="318" y="71"/>
                        </a:lnTo>
                        <a:lnTo>
                          <a:pt x="326" y="34"/>
                        </a:lnTo>
                        <a:lnTo>
                          <a:pt x="339" y="0"/>
                        </a:lnTo>
                      </a:path>
                    </a:pathLst>
                  </a:custGeom>
                  <a:noFill/>
                  <a:ln cap="flat" cmpd="sng" w="12700">
                    <a:solidFill>
                      <a:srgbClr val="009933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8" name="Google Shape;588;p43"/>
                  <p:cNvSpPr/>
                  <p:nvPr/>
                </p:nvSpPr>
                <p:spPr>
                  <a:xfrm>
                    <a:off x="3564" y="3215"/>
                    <a:ext cx="271" cy="58"/>
                  </a:xfrm>
                  <a:custGeom>
                    <a:rect b="b" l="l" r="r" t="t"/>
                    <a:pathLst>
                      <a:path extrusionOk="0" h="288" w="1354">
                        <a:moveTo>
                          <a:pt x="0" y="264"/>
                        </a:moveTo>
                        <a:lnTo>
                          <a:pt x="10" y="259"/>
                        </a:lnTo>
                        <a:lnTo>
                          <a:pt x="24" y="251"/>
                        </a:lnTo>
                        <a:lnTo>
                          <a:pt x="34" y="246"/>
                        </a:lnTo>
                        <a:lnTo>
                          <a:pt x="44" y="237"/>
                        </a:lnTo>
                        <a:lnTo>
                          <a:pt x="58" y="232"/>
                        </a:lnTo>
                        <a:lnTo>
                          <a:pt x="68" y="227"/>
                        </a:lnTo>
                        <a:lnTo>
                          <a:pt x="81" y="222"/>
                        </a:lnTo>
                        <a:lnTo>
                          <a:pt x="95" y="222"/>
                        </a:lnTo>
                        <a:lnTo>
                          <a:pt x="108" y="224"/>
                        </a:lnTo>
                        <a:lnTo>
                          <a:pt x="118" y="232"/>
                        </a:lnTo>
                        <a:lnTo>
                          <a:pt x="131" y="242"/>
                        </a:lnTo>
                        <a:lnTo>
                          <a:pt x="142" y="256"/>
                        </a:lnTo>
                        <a:lnTo>
                          <a:pt x="152" y="266"/>
                        </a:lnTo>
                        <a:lnTo>
                          <a:pt x="165" y="276"/>
                        </a:lnTo>
                        <a:lnTo>
                          <a:pt x="176" y="284"/>
                        </a:lnTo>
                        <a:lnTo>
                          <a:pt x="189" y="288"/>
                        </a:lnTo>
                        <a:lnTo>
                          <a:pt x="202" y="284"/>
                        </a:lnTo>
                        <a:lnTo>
                          <a:pt x="212" y="276"/>
                        </a:lnTo>
                        <a:lnTo>
                          <a:pt x="224" y="269"/>
                        </a:lnTo>
                        <a:lnTo>
                          <a:pt x="234" y="256"/>
                        </a:lnTo>
                        <a:lnTo>
                          <a:pt x="241" y="246"/>
                        </a:lnTo>
                        <a:lnTo>
                          <a:pt x="249" y="234"/>
                        </a:lnTo>
                        <a:lnTo>
                          <a:pt x="260" y="227"/>
                        </a:lnTo>
                        <a:lnTo>
                          <a:pt x="271" y="222"/>
                        </a:lnTo>
                        <a:lnTo>
                          <a:pt x="286" y="222"/>
                        </a:lnTo>
                        <a:lnTo>
                          <a:pt x="302" y="227"/>
                        </a:lnTo>
                        <a:lnTo>
                          <a:pt x="318" y="232"/>
                        </a:lnTo>
                        <a:lnTo>
                          <a:pt x="333" y="237"/>
                        </a:lnTo>
                        <a:lnTo>
                          <a:pt x="350" y="246"/>
                        </a:lnTo>
                        <a:lnTo>
                          <a:pt x="362" y="251"/>
                        </a:lnTo>
                        <a:lnTo>
                          <a:pt x="379" y="251"/>
                        </a:lnTo>
                        <a:lnTo>
                          <a:pt x="392" y="248"/>
                        </a:lnTo>
                        <a:lnTo>
                          <a:pt x="407" y="237"/>
                        </a:lnTo>
                        <a:lnTo>
                          <a:pt x="421" y="222"/>
                        </a:lnTo>
                        <a:lnTo>
                          <a:pt x="431" y="200"/>
                        </a:lnTo>
                        <a:lnTo>
                          <a:pt x="441" y="180"/>
                        </a:lnTo>
                        <a:lnTo>
                          <a:pt x="454" y="158"/>
                        </a:lnTo>
                        <a:lnTo>
                          <a:pt x="465" y="140"/>
                        </a:lnTo>
                        <a:lnTo>
                          <a:pt x="481" y="125"/>
                        </a:lnTo>
                        <a:lnTo>
                          <a:pt x="500" y="116"/>
                        </a:lnTo>
                        <a:lnTo>
                          <a:pt x="518" y="116"/>
                        </a:lnTo>
                        <a:lnTo>
                          <a:pt x="536" y="119"/>
                        </a:lnTo>
                        <a:lnTo>
                          <a:pt x="557" y="130"/>
                        </a:lnTo>
                        <a:lnTo>
                          <a:pt x="575" y="140"/>
                        </a:lnTo>
                        <a:lnTo>
                          <a:pt x="594" y="153"/>
                        </a:lnTo>
                        <a:lnTo>
                          <a:pt x="612" y="161"/>
                        </a:lnTo>
                        <a:lnTo>
                          <a:pt x="631" y="169"/>
                        </a:lnTo>
                        <a:lnTo>
                          <a:pt x="649" y="169"/>
                        </a:lnTo>
                        <a:lnTo>
                          <a:pt x="668" y="163"/>
                        </a:lnTo>
                        <a:lnTo>
                          <a:pt x="686" y="150"/>
                        </a:lnTo>
                        <a:lnTo>
                          <a:pt x="702" y="135"/>
                        </a:lnTo>
                        <a:lnTo>
                          <a:pt x="718" y="116"/>
                        </a:lnTo>
                        <a:lnTo>
                          <a:pt x="730" y="98"/>
                        </a:lnTo>
                        <a:lnTo>
                          <a:pt x="747" y="82"/>
                        </a:lnTo>
                        <a:lnTo>
                          <a:pt x="765" y="69"/>
                        </a:lnTo>
                        <a:lnTo>
                          <a:pt x="784" y="64"/>
                        </a:lnTo>
                        <a:lnTo>
                          <a:pt x="797" y="66"/>
                        </a:lnTo>
                        <a:lnTo>
                          <a:pt x="807" y="74"/>
                        </a:lnTo>
                        <a:lnTo>
                          <a:pt x="817" y="88"/>
                        </a:lnTo>
                        <a:lnTo>
                          <a:pt x="828" y="101"/>
                        </a:lnTo>
                        <a:lnTo>
                          <a:pt x="836" y="113"/>
                        </a:lnTo>
                        <a:lnTo>
                          <a:pt x="846" y="125"/>
                        </a:lnTo>
                        <a:lnTo>
                          <a:pt x="857" y="130"/>
                        </a:lnTo>
                        <a:lnTo>
                          <a:pt x="868" y="130"/>
                        </a:lnTo>
                        <a:lnTo>
                          <a:pt x="888" y="106"/>
                        </a:lnTo>
                        <a:lnTo>
                          <a:pt x="900" y="64"/>
                        </a:lnTo>
                        <a:lnTo>
                          <a:pt x="910" y="24"/>
                        </a:lnTo>
                        <a:lnTo>
                          <a:pt x="936" y="0"/>
                        </a:lnTo>
                        <a:lnTo>
                          <a:pt x="954" y="4"/>
                        </a:lnTo>
                        <a:lnTo>
                          <a:pt x="970" y="27"/>
                        </a:lnTo>
                        <a:lnTo>
                          <a:pt x="986" y="56"/>
                        </a:lnTo>
                        <a:lnTo>
                          <a:pt x="1002" y="79"/>
                        </a:lnTo>
                        <a:lnTo>
                          <a:pt x="1014" y="90"/>
                        </a:lnTo>
                        <a:lnTo>
                          <a:pt x="1028" y="101"/>
                        </a:lnTo>
                        <a:lnTo>
                          <a:pt x="1044" y="111"/>
                        </a:lnTo>
                        <a:lnTo>
                          <a:pt x="1059" y="121"/>
                        </a:lnTo>
                        <a:lnTo>
                          <a:pt x="1073" y="130"/>
                        </a:lnTo>
                        <a:lnTo>
                          <a:pt x="1088" y="138"/>
                        </a:lnTo>
                        <a:lnTo>
                          <a:pt x="1107" y="143"/>
                        </a:lnTo>
                        <a:lnTo>
                          <a:pt x="1123" y="143"/>
                        </a:lnTo>
                        <a:lnTo>
                          <a:pt x="1135" y="130"/>
                        </a:lnTo>
                        <a:lnTo>
                          <a:pt x="1144" y="101"/>
                        </a:lnTo>
                        <a:lnTo>
                          <a:pt x="1149" y="69"/>
                        </a:lnTo>
                        <a:lnTo>
                          <a:pt x="1165" y="51"/>
                        </a:lnTo>
                        <a:lnTo>
                          <a:pt x="1186" y="46"/>
                        </a:lnTo>
                        <a:lnTo>
                          <a:pt x="1209" y="46"/>
                        </a:lnTo>
                        <a:lnTo>
                          <a:pt x="1233" y="46"/>
                        </a:lnTo>
                        <a:lnTo>
                          <a:pt x="1256" y="48"/>
                        </a:lnTo>
                        <a:lnTo>
                          <a:pt x="1281" y="53"/>
                        </a:lnTo>
                        <a:lnTo>
                          <a:pt x="1307" y="59"/>
                        </a:lnTo>
                        <a:lnTo>
                          <a:pt x="1330" y="61"/>
                        </a:lnTo>
                        <a:lnTo>
                          <a:pt x="1354" y="64"/>
                        </a:lnTo>
                      </a:path>
                    </a:pathLst>
                  </a:custGeom>
                  <a:noFill/>
                  <a:ln cap="flat" cmpd="sng" w="12700">
                    <a:solidFill>
                      <a:srgbClr val="009933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9" name="Google Shape;589;p43"/>
                  <p:cNvSpPr/>
                  <p:nvPr/>
                </p:nvSpPr>
                <p:spPr>
                  <a:xfrm>
                    <a:off x="3948" y="3157"/>
                    <a:ext cx="198" cy="45"/>
                  </a:xfrm>
                  <a:custGeom>
                    <a:rect b="b" l="l" r="r" t="t"/>
                    <a:pathLst>
                      <a:path extrusionOk="0" h="224" w="988">
                        <a:moveTo>
                          <a:pt x="0" y="224"/>
                        </a:moveTo>
                        <a:lnTo>
                          <a:pt x="10" y="221"/>
                        </a:lnTo>
                        <a:lnTo>
                          <a:pt x="23" y="216"/>
                        </a:lnTo>
                        <a:lnTo>
                          <a:pt x="34" y="212"/>
                        </a:lnTo>
                        <a:lnTo>
                          <a:pt x="47" y="207"/>
                        </a:lnTo>
                        <a:lnTo>
                          <a:pt x="57" y="202"/>
                        </a:lnTo>
                        <a:lnTo>
                          <a:pt x="68" y="194"/>
                        </a:lnTo>
                        <a:lnTo>
                          <a:pt x="76" y="189"/>
                        </a:lnTo>
                        <a:lnTo>
                          <a:pt x="84" y="184"/>
                        </a:lnTo>
                        <a:lnTo>
                          <a:pt x="94" y="174"/>
                        </a:lnTo>
                        <a:lnTo>
                          <a:pt x="102" y="163"/>
                        </a:lnTo>
                        <a:lnTo>
                          <a:pt x="113" y="147"/>
                        </a:lnTo>
                        <a:lnTo>
                          <a:pt x="121" y="134"/>
                        </a:lnTo>
                        <a:lnTo>
                          <a:pt x="131" y="120"/>
                        </a:lnTo>
                        <a:lnTo>
                          <a:pt x="141" y="108"/>
                        </a:lnTo>
                        <a:lnTo>
                          <a:pt x="152" y="100"/>
                        </a:lnTo>
                        <a:lnTo>
                          <a:pt x="165" y="95"/>
                        </a:lnTo>
                        <a:lnTo>
                          <a:pt x="178" y="95"/>
                        </a:lnTo>
                        <a:lnTo>
                          <a:pt x="192" y="103"/>
                        </a:lnTo>
                        <a:lnTo>
                          <a:pt x="205" y="110"/>
                        </a:lnTo>
                        <a:lnTo>
                          <a:pt x="220" y="120"/>
                        </a:lnTo>
                        <a:lnTo>
                          <a:pt x="234" y="131"/>
                        </a:lnTo>
                        <a:lnTo>
                          <a:pt x="247" y="139"/>
                        </a:lnTo>
                        <a:lnTo>
                          <a:pt x="260" y="145"/>
                        </a:lnTo>
                        <a:lnTo>
                          <a:pt x="273" y="145"/>
                        </a:lnTo>
                        <a:lnTo>
                          <a:pt x="289" y="137"/>
                        </a:lnTo>
                        <a:lnTo>
                          <a:pt x="302" y="120"/>
                        </a:lnTo>
                        <a:lnTo>
                          <a:pt x="313" y="103"/>
                        </a:lnTo>
                        <a:lnTo>
                          <a:pt x="323" y="84"/>
                        </a:lnTo>
                        <a:lnTo>
                          <a:pt x="336" y="63"/>
                        </a:lnTo>
                        <a:lnTo>
                          <a:pt x="346" y="47"/>
                        </a:lnTo>
                        <a:lnTo>
                          <a:pt x="363" y="34"/>
                        </a:lnTo>
                        <a:lnTo>
                          <a:pt x="381" y="26"/>
                        </a:lnTo>
                        <a:lnTo>
                          <a:pt x="397" y="29"/>
                        </a:lnTo>
                        <a:lnTo>
                          <a:pt x="410" y="36"/>
                        </a:lnTo>
                        <a:lnTo>
                          <a:pt x="425" y="49"/>
                        </a:lnTo>
                        <a:lnTo>
                          <a:pt x="439" y="66"/>
                        </a:lnTo>
                        <a:lnTo>
                          <a:pt x="454" y="81"/>
                        </a:lnTo>
                        <a:lnTo>
                          <a:pt x="471" y="95"/>
                        </a:lnTo>
                        <a:lnTo>
                          <a:pt x="486" y="105"/>
                        </a:lnTo>
                        <a:lnTo>
                          <a:pt x="504" y="108"/>
                        </a:lnTo>
                        <a:lnTo>
                          <a:pt x="518" y="105"/>
                        </a:lnTo>
                        <a:lnTo>
                          <a:pt x="528" y="95"/>
                        </a:lnTo>
                        <a:lnTo>
                          <a:pt x="538" y="81"/>
                        </a:lnTo>
                        <a:lnTo>
                          <a:pt x="550" y="66"/>
                        </a:lnTo>
                        <a:lnTo>
                          <a:pt x="560" y="53"/>
                        </a:lnTo>
                        <a:lnTo>
                          <a:pt x="570" y="39"/>
                        </a:lnTo>
                        <a:lnTo>
                          <a:pt x="583" y="29"/>
                        </a:lnTo>
                        <a:lnTo>
                          <a:pt x="597" y="26"/>
                        </a:lnTo>
                        <a:lnTo>
                          <a:pt x="620" y="31"/>
                        </a:lnTo>
                        <a:lnTo>
                          <a:pt x="644" y="42"/>
                        </a:lnTo>
                        <a:lnTo>
                          <a:pt x="665" y="55"/>
                        </a:lnTo>
                        <a:lnTo>
                          <a:pt x="686" y="73"/>
                        </a:lnTo>
                        <a:lnTo>
                          <a:pt x="709" y="91"/>
                        </a:lnTo>
                        <a:lnTo>
                          <a:pt x="731" y="105"/>
                        </a:lnTo>
                        <a:lnTo>
                          <a:pt x="752" y="115"/>
                        </a:lnTo>
                        <a:lnTo>
                          <a:pt x="775" y="120"/>
                        </a:lnTo>
                        <a:lnTo>
                          <a:pt x="794" y="115"/>
                        </a:lnTo>
                        <a:lnTo>
                          <a:pt x="812" y="105"/>
                        </a:lnTo>
                        <a:lnTo>
                          <a:pt x="828" y="86"/>
                        </a:lnTo>
                        <a:lnTo>
                          <a:pt x="841" y="68"/>
                        </a:lnTo>
                        <a:lnTo>
                          <a:pt x="854" y="47"/>
                        </a:lnTo>
                        <a:lnTo>
                          <a:pt x="870" y="26"/>
                        </a:lnTo>
                        <a:lnTo>
                          <a:pt x="889" y="10"/>
                        </a:lnTo>
                        <a:lnTo>
                          <a:pt x="907" y="0"/>
                        </a:lnTo>
                        <a:lnTo>
                          <a:pt x="918" y="0"/>
                        </a:lnTo>
                        <a:lnTo>
                          <a:pt x="925" y="2"/>
                        </a:lnTo>
                        <a:lnTo>
                          <a:pt x="936" y="5"/>
                        </a:lnTo>
                        <a:lnTo>
                          <a:pt x="946" y="13"/>
                        </a:lnTo>
                        <a:lnTo>
                          <a:pt x="957" y="21"/>
                        </a:lnTo>
                        <a:lnTo>
                          <a:pt x="968" y="29"/>
                        </a:lnTo>
                        <a:lnTo>
                          <a:pt x="978" y="34"/>
                        </a:lnTo>
                        <a:lnTo>
                          <a:pt x="988" y="39"/>
                        </a:lnTo>
                      </a:path>
                    </a:pathLst>
                  </a:custGeom>
                  <a:noFill/>
                  <a:ln cap="flat" cmpd="sng" w="12700">
                    <a:solidFill>
                      <a:srgbClr val="009933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0" name="Google Shape;590;p43"/>
                  <p:cNvSpPr/>
                  <p:nvPr/>
                </p:nvSpPr>
                <p:spPr>
                  <a:xfrm>
                    <a:off x="4250" y="3164"/>
                    <a:ext cx="190" cy="47"/>
                  </a:xfrm>
                  <a:custGeom>
                    <a:rect b="b" l="l" r="r" t="t"/>
                    <a:pathLst>
                      <a:path extrusionOk="0" h="237" w="950">
                        <a:moveTo>
                          <a:pt x="0" y="13"/>
                        </a:moveTo>
                        <a:lnTo>
                          <a:pt x="16" y="42"/>
                        </a:lnTo>
                        <a:lnTo>
                          <a:pt x="29" y="71"/>
                        </a:lnTo>
                        <a:lnTo>
                          <a:pt x="44" y="94"/>
                        </a:lnTo>
                        <a:lnTo>
                          <a:pt x="66" y="105"/>
                        </a:lnTo>
                        <a:lnTo>
                          <a:pt x="84" y="100"/>
                        </a:lnTo>
                        <a:lnTo>
                          <a:pt x="103" y="86"/>
                        </a:lnTo>
                        <a:lnTo>
                          <a:pt x="118" y="71"/>
                        </a:lnTo>
                        <a:lnTo>
                          <a:pt x="135" y="52"/>
                        </a:lnTo>
                        <a:lnTo>
                          <a:pt x="147" y="32"/>
                        </a:lnTo>
                        <a:lnTo>
                          <a:pt x="165" y="15"/>
                        </a:lnTo>
                        <a:lnTo>
                          <a:pt x="182" y="5"/>
                        </a:lnTo>
                        <a:lnTo>
                          <a:pt x="202" y="0"/>
                        </a:lnTo>
                        <a:lnTo>
                          <a:pt x="224" y="5"/>
                        </a:lnTo>
                        <a:lnTo>
                          <a:pt x="244" y="19"/>
                        </a:lnTo>
                        <a:lnTo>
                          <a:pt x="263" y="34"/>
                        </a:lnTo>
                        <a:lnTo>
                          <a:pt x="281" y="52"/>
                        </a:lnTo>
                        <a:lnTo>
                          <a:pt x="298" y="74"/>
                        </a:lnTo>
                        <a:lnTo>
                          <a:pt x="316" y="94"/>
                        </a:lnTo>
                        <a:lnTo>
                          <a:pt x="335" y="116"/>
                        </a:lnTo>
                        <a:lnTo>
                          <a:pt x="352" y="131"/>
                        </a:lnTo>
                        <a:lnTo>
                          <a:pt x="374" y="145"/>
                        </a:lnTo>
                        <a:lnTo>
                          <a:pt x="395" y="155"/>
                        </a:lnTo>
                        <a:lnTo>
                          <a:pt x="416" y="165"/>
                        </a:lnTo>
                        <a:lnTo>
                          <a:pt x="437" y="178"/>
                        </a:lnTo>
                        <a:lnTo>
                          <a:pt x="461" y="187"/>
                        </a:lnTo>
                        <a:lnTo>
                          <a:pt x="484" y="197"/>
                        </a:lnTo>
                        <a:lnTo>
                          <a:pt x="505" y="205"/>
                        </a:lnTo>
                        <a:lnTo>
                          <a:pt x="528" y="210"/>
                        </a:lnTo>
                        <a:lnTo>
                          <a:pt x="547" y="207"/>
                        </a:lnTo>
                        <a:lnTo>
                          <a:pt x="563" y="197"/>
                        </a:lnTo>
                        <a:lnTo>
                          <a:pt x="579" y="187"/>
                        </a:lnTo>
                        <a:lnTo>
                          <a:pt x="594" y="184"/>
                        </a:lnTo>
                        <a:lnTo>
                          <a:pt x="611" y="187"/>
                        </a:lnTo>
                        <a:lnTo>
                          <a:pt x="626" y="195"/>
                        </a:lnTo>
                        <a:lnTo>
                          <a:pt x="642" y="202"/>
                        </a:lnTo>
                        <a:lnTo>
                          <a:pt x="658" y="213"/>
                        </a:lnTo>
                        <a:lnTo>
                          <a:pt x="671" y="221"/>
                        </a:lnTo>
                        <a:lnTo>
                          <a:pt x="686" y="229"/>
                        </a:lnTo>
                        <a:lnTo>
                          <a:pt x="703" y="234"/>
                        </a:lnTo>
                        <a:lnTo>
                          <a:pt x="718" y="237"/>
                        </a:lnTo>
                        <a:lnTo>
                          <a:pt x="734" y="234"/>
                        </a:lnTo>
                        <a:lnTo>
                          <a:pt x="747" y="224"/>
                        </a:lnTo>
                        <a:lnTo>
                          <a:pt x="760" y="213"/>
                        </a:lnTo>
                        <a:lnTo>
                          <a:pt x="770" y="197"/>
                        </a:lnTo>
                        <a:lnTo>
                          <a:pt x="784" y="184"/>
                        </a:lnTo>
                        <a:lnTo>
                          <a:pt x="797" y="171"/>
                        </a:lnTo>
                        <a:lnTo>
                          <a:pt x="810" y="163"/>
                        </a:lnTo>
                        <a:lnTo>
                          <a:pt x="826" y="158"/>
                        </a:lnTo>
                        <a:lnTo>
                          <a:pt x="842" y="158"/>
                        </a:lnTo>
                        <a:lnTo>
                          <a:pt x="858" y="163"/>
                        </a:lnTo>
                        <a:lnTo>
                          <a:pt x="873" y="171"/>
                        </a:lnTo>
                        <a:lnTo>
                          <a:pt x="889" y="182"/>
                        </a:lnTo>
                        <a:lnTo>
                          <a:pt x="902" y="192"/>
                        </a:lnTo>
                        <a:lnTo>
                          <a:pt x="918" y="202"/>
                        </a:lnTo>
                        <a:lnTo>
                          <a:pt x="934" y="213"/>
                        </a:lnTo>
                        <a:lnTo>
                          <a:pt x="950" y="221"/>
                        </a:lnTo>
                      </a:path>
                    </a:pathLst>
                  </a:custGeom>
                  <a:noFill/>
                  <a:ln cap="flat" cmpd="sng" w="12700">
                    <a:solidFill>
                      <a:srgbClr val="009933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1" name="Google Shape;591;p43"/>
                  <p:cNvSpPr/>
                  <p:nvPr/>
                </p:nvSpPr>
                <p:spPr>
                  <a:xfrm>
                    <a:off x="4868" y="3296"/>
                    <a:ext cx="151" cy="37"/>
                  </a:xfrm>
                  <a:custGeom>
                    <a:rect b="b" l="l" r="r" t="t"/>
                    <a:pathLst>
                      <a:path extrusionOk="0" h="187" w="757">
                        <a:moveTo>
                          <a:pt x="0" y="187"/>
                        </a:moveTo>
                        <a:lnTo>
                          <a:pt x="19" y="184"/>
                        </a:lnTo>
                        <a:lnTo>
                          <a:pt x="39" y="184"/>
                        </a:lnTo>
                        <a:lnTo>
                          <a:pt x="61" y="184"/>
                        </a:lnTo>
                        <a:lnTo>
                          <a:pt x="79" y="184"/>
                        </a:lnTo>
                        <a:lnTo>
                          <a:pt x="100" y="182"/>
                        </a:lnTo>
                        <a:lnTo>
                          <a:pt x="116" y="179"/>
                        </a:lnTo>
                        <a:lnTo>
                          <a:pt x="134" y="171"/>
                        </a:lnTo>
                        <a:lnTo>
                          <a:pt x="147" y="160"/>
                        </a:lnTo>
                        <a:lnTo>
                          <a:pt x="165" y="124"/>
                        </a:lnTo>
                        <a:lnTo>
                          <a:pt x="170" y="76"/>
                        </a:lnTo>
                        <a:lnTo>
                          <a:pt x="176" y="31"/>
                        </a:lnTo>
                        <a:lnTo>
                          <a:pt x="200" y="2"/>
                        </a:lnTo>
                        <a:lnTo>
                          <a:pt x="212" y="0"/>
                        </a:lnTo>
                        <a:lnTo>
                          <a:pt x="226" y="6"/>
                        </a:lnTo>
                        <a:lnTo>
                          <a:pt x="239" y="13"/>
                        </a:lnTo>
                        <a:lnTo>
                          <a:pt x="252" y="26"/>
                        </a:lnTo>
                        <a:lnTo>
                          <a:pt x="266" y="39"/>
                        </a:lnTo>
                        <a:lnTo>
                          <a:pt x="281" y="53"/>
                        </a:lnTo>
                        <a:lnTo>
                          <a:pt x="294" y="63"/>
                        </a:lnTo>
                        <a:lnTo>
                          <a:pt x="310" y="68"/>
                        </a:lnTo>
                        <a:lnTo>
                          <a:pt x="326" y="63"/>
                        </a:lnTo>
                        <a:lnTo>
                          <a:pt x="345" y="53"/>
                        </a:lnTo>
                        <a:lnTo>
                          <a:pt x="360" y="42"/>
                        </a:lnTo>
                        <a:lnTo>
                          <a:pt x="375" y="39"/>
                        </a:lnTo>
                        <a:lnTo>
                          <a:pt x="389" y="45"/>
                        </a:lnTo>
                        <a:lnTo>
                          <a:pt x="405" y="53"/>
                        </a:lnTo>
                        <a:lnTo>
                          <a:pt x="418" y="66"/>
                        </a:lnTo>
                        <a:lnTo>
                          <a:pt x="431" y="76"/>
                        </a:lnTo>
                        <a:lnTo>
                          <a:pt x="442" y="90"/>
                        </a:lnTo>
                        <a:lnTo>
                          <a:pt x="454" y="97"/>
                        </a:lnTo>
                        <a:lnTo>
                          <a:pt x="471" y="105"/>
                        </a:lnTo>
                        <a:lnTo>
                          <a:pt x="484" y="108"/>
                        </a:lnTo>
                        <a:lnTo>
                          <a:pt x="496" y="105"/>
                        </a:lnTo>
                        <a:lnTo>
                          <a:pt x="510" y="97"/>
                        </a:lnTo>
                        <a:lnTo>
                          <a:pt x="523" y="87"/>
                        </a:lnTo>
                        <a:lnTo>
                          <a:pt x="533" y="73"/>
                        </a:lnTo>
                        <a:lnTo>
                          <a:pt x="545" y="63"/>
                        </a:lnTo>
                        <a:lnTo>
                          <a:pt x="555" y="50"/>
                        </a:lnTo>
                        <a:lnTo>
                          <a:pt x="568" y="42"/>
                        </a:lnTo>
                        <a:lnTo>
                          <a:pt x="582" y="39"/>
                        </a:lnTo>
                        <a:lnTo>
                          <a:pt x="599" y="48"/>
                        </a:lnTo>
                        <a:lnTo>
                          <a:pt x="615" y="63"/>
                        </a:lnTo>
                        <a:lnTo>
                          <a:pt x="631" y="81"/>
                        </a:lnTo>
                        <a:lnTo>
                          <a:pt x="649" y="92"/>
                        </a:lnTo>
                        <a:lnTo>
                          <a:pt x="659" y="97"/>
                        </a:lnTo>
                        <a:lnTo>
                          <a:pt x="673" y="100"/>
                        </a:lnTo>
                        <a:lnTo>
                          <a:pt x="684" y="103"/>
                        </a:lnTo>
                        <a:lnTo>
                          <a:pt x="699" y="103"/>
                        </a:lnTo>
                        <a:lnTo>
                          <a:pt x="713" y="105"/>
                        </a:lnTo>
                        <a:lnTo>
                          <a:pt x="728" y="105"/>
                        </a:lnTo>
                        <a:lnTo>
                          <a:pt x="741" y="105"/>
                        </a:lnTo>
                        <a:lnTo>
                          <a:pt x="757" y="108"/>
                        </a:lnTo>
                      </a:path>
                    </a:pathLst>
                  </a:custGeom>
                  <a:noFill/>
                  <a:ln cap="flat" cmpd="sng" w="12700">
                    <a:solidFill>
                      <a:srgbClr val="009933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2" name="Google Shape;592;p43"/>
                  <p:cNvSpPr/>
                  <p:nvPr/>
                </p:nvSpPr>
                <p:spPr>
                  <a:xfrm>
                    <a:off x="4464" y="3206"/>
                    <a:ext cx="279" cy="65"/>
                  </a:xfrm>
                  <a:custGeom>
                    <a:rect b="b" l="l" r="r" t="t"/>
                    <a:pathLst>
                      <a:path extrusionOk="0" h="329" w="1391">
                        <a:moveTo>
                          <a:pt x="0" y="58"/>
                        </a:moveTo>
                        <a:lnTo>
                          <a:pt x="24" y="51"/>
                        </a:lnTo>
                        <a:lnTo>
                          <a:pt x="44" y="39"/>
                        </a:lnTo>
                        <a:lnTo>
                          <a:pt x="68" y="29"/>
                        </a:lnTo>
                        <a:lnTo>
                          <a:pt x="91" y="19"/>
                        </a:lnTo>
                        <a:lnTo>
                          <a:pt x="115" y="8"/>
                        </a:lnTo>
                        <a:lnTo>
                          <a:pt x="139" y="3"/>
                        </a:lnTo>
                        <a:lnTo>
                          <a:pt x="165" y="0"/>
                        </a:lnTo>
                        <a:lnTo>
                          <a:pt x="189" y="3"/>
                        </a:lnTo>
                        <a:lnTo>
                          <a:pt x="202" y="11"/>
                        </a:lnTo>
                        <a:lnTo>
                          <a:pt x="212" y="24"/>
                        </a:lnTo>
                        <a:lnTo>
                          <a:pt x="224" y="42"/>
                        </a:lnTo>
                        <a:lnTo>
                          <a:pt x="229" y="64"/>
                        </a:lnTo>
                        <a:lnTo>
                          <a:pt x="236" y="84"/>
                        </a:lnTo>
                        <a:lnTo>
                          <a:pt x="244" y="106"/>
                        </a:lnTo>
                        <a:lnTo>
                          <a:pt x="254" y="121"/>
                        </a:lnTo>
                        <a:lnTo>
                          <a:pt x="271" y="132"/>
                        </a:lnTo>
                        <a:lnTo>
                          <a:pt x="289" y="140"/>
                        </a:lnTo>
                        <a:lnTo>
                          <a:pt x="310" y="143"/>
                        </a:lnTo>
                        <a:lnTo>
                          <a:pt x="331" y="143"/>
                        </a:lnTo>
                        <a:lnTo>
                          <a:pt x="355" y="140"/>
                        </a:lnTo>
                        <a:lnTo>
                          <a:pt x="378" y="140"/>
                        </a:lnTo>
                        <a:lnTo>
                          <a:pt x="402" y="137"/>
                        </a:lnTo>
                        <a:lnTo>
                          <a:pt x="423" y="140"/>
                        </a:lnTo>
                        <a:lnTo>
                          <a:pt x="444" y="145"/>
                        </a:lnTo>
                        <a:lnTo>
                          <a:pt x="459" y="155"/>
                        </a:lnTo>
                        <a:lnTo>
                          <a:pt x="473" y="168"/>
                        </a:lnTo>
                        <a:lnTo>
                          <a:pt x="486" y="187"/>
                        </a:lnTo>
                        <a:lnTo>
                          <a:pt x="499" y="205"/>
                        </a:lnTo>
                        <a:lnTo>
                          <a:pt x="510" y="224"/>
                        </a:lnTo>
                        <a:lnTo>
                          <a:pt x="523" y="239"/>
                        </a:lnTo>
                        <a:lnTo>
                          <a:pt x="536" y="253"/>
                        </a:lnTo>
                        <a:lnTo>
                          <a:pt x="552" y="263"/>
                        </a:lnTo>
                        <a:lnTo>
                          <a:pt x="568" y="263"/>
                        </a:lnTo>
                        <a:lnTo>
                          <a:pt x="587" y="253"/>
                        </a:lnTo>
                        <a:lnTo>
                          <a:pt x="605" y="242"/>
                        </a:lnTo>
                        <a:lnTo>
                          <a:pt x="620" y="239"/>
                        </a:lnTo>
                        <a:lnTo>
                          <a:pt x="636" y="253"/>
                        </a:lnTo>
                        <a:lnTo>
                          <a:pt x="647" y="274"/>
                        </a:lnTo>
                        <a:lnTo>
                          <a:pt x="659" y="295"/>
                        </a:lnTo>
                        <a:lnTo>
                          <a:pt x="676" y="303"/>
                        </a:lnTo>
                        <a:lnTo>
                          <a:pt x="686" y="303"/>
                        </a:lnTo>
                        <a:lnTo>
                          <a:pt x="696" y="298"/>
                        </a:lnTo>
                        <a:lnTo>
                          <a:pt x="708" y="289"/>
                        </a:lnTo>
                        <a:lnTo>
                          <a:pt x="718" y="281"/>
                        </a:lnTo>
                        <a:lnTo>
                          <a:pt x="725" y="276"/>
                        </a:lnTo>
                        <a:lnTo>
                          <a:pt x="736" y="269"/>
                        </a:lnTo>
                        <a:lnTo>
                          <a:pt x="747" y="263"/>
                        </a:lnTo>
                        <a:lnTo>
                          <a:pt x="757" y="263"/>
                        </a:lnTo>
                        <a:lnTo>
                          <a:pt x="768" y="269"/>
                        </a:lnTo>
                        <a:lnTo>
                          <a:pt x="778" y="276"/>
                        </a:lnTo>
                        <a:lnTo>
                          <a:pt x="789" y="287"/>
                        </a:lnTo>
                        <a:lnTo>
                          <a:pt x="797" y="298"/>
                        </a:lnTo>
                        <a:lnTo>
                          <a:pt x="807" y="311"/>
                        </a:lnTo>
                        <a:lnTo>
                          <a:pt x="815" y="318"/>
                        </a:lnTo>
                        <a:lnTo>
                          <a:pt x="825" y="326"/>
                        </a:lnTo>
                        <a:lnTo>
                          <a:pt x="839" y="329"/>
                        </a:lnTo>
                        <a:lnTo>
                          <a:pt x="878" y="329"/>
                        </a:lnTo>
                        <a:lnTo>
                          <a:pt x="918" y="326"/>
                        </a:lnTo>
                        <a:lnTo>
                          <a:pt x="957" y="321"/>
                        </a:lnTo>
                        <a:lnTo>
                          <a:pt x="997" y="316"/>
                        </a:lnTo>
                        <a:lnTo>
                          <a:pt x="1036" y="308"/>
                        </a:lnTo>
                        <a:lnTo>
                          <a:pt x="1073" y="300"/>
                        </a:lnTo>
                        <a:lnTo>
                          <a:pt x="1112" y="287"/>
                        </a:lnTo>
                        <a:lnTo>
                          <a:pt x="1148" y="274"/>
                        </a:lnTo>
                        <a:lnTo>
                          <a:pt x="1170" y="253"/>
                        </a:lnTo>
                        <a:lnTo>
                          <a:pt x="1183" y="219"/>
                        </a:lnTo>
                        <a:lnTo>
                          <a:pt x="1197" y="185"/>
                        </a:lnTo>
                        <a:lnTo>
                          <a:pt x="1217" y="172"/>
                        </a:lnTo>
                        <a:lnTo>
                          <a:pt x="1241" y="177"/>
                        </a:lnTo>
                        <a:lnTo>
                          <a:pt x="1262" y="185"/>
                        </a:lnTo>
                        <a:lnTo>
                          <a:pt x="1286" y="200"/>
                        </a:lnTo>
                        <a:lnTo>
                          <a:pt x="1306" y="216"/>
                        </a:lnTo>
                        <a:lnTo>
                          <a:pt x="1328" y="234"/>
                        </a:lnTo>
                        <a:lnTo>
                          <a:pt x="1348" y="256"/>
                        </a:lnTo>
                        <a:lnTo>
                          <a:pt x="1370" y="274"/>
                        </a:lnTo>
                        <a:lnTo>
                          <a:pt x="1391" y="289"/>
                        </a:lnTo>
                      </a:path>
                    </a:pathLst>
                  </a:custGeom>
                  <a:noFill/>
                  <a:ln cap="flat" cmpd="sng" w="12700">
                    <a:solidFill>
                      <a:srgbClr val="009933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3" name="Google Shape;593;p43"/>
                  <p:cNvSpPr/>
                  <p:nvPr/>
                </p:nvSpPr>
                <p:spPr>
                  <a:xfrm>
                    <a:off x="4708" y="3291"/>
                    <a:ext cx="84" cy="23"/>
                  </a:xfrm>
                  <a:custGeom>
                    <a:rect b="b" l="l" r="r" t="t"/>
                    <a:pathLst>
                      <a:path extrusionOk="0" h="113" w="419">
                        <a:moveTo>
                          <a:pt x="0" y="49"/>
                        </a:moveTo>
                        <a:lnTo>
                          <a:pt x="16" y="39"/>
                        </a:lnTo>
                        <a:lnTo>
                          <a:pt x="34" y="23"/>
                        </a:lnTo>
                        <a:lnTo>
                          <a:pt x="50" y="12"/>
                        </a:lnTo>
                        <a:lnTo>
                          <a:pt x="69" y="10"/>
                        </a:lnTo>
                        <a:lnTo>
                          <a:pt x="82" y="15"/>
                        </a:lnTo>
                        <a:lnTo>
                          <a:pt x="92" y="25"/>
                        </a:lnTo>
                        <a:lnTo>
                          <a:pt x="106" y="36"/>
                        </a:lnTo>
                        <a:lnTo>
                          <a:pt x="116" y="52"/>
                        </a:lnTo>
                        <a:lnTo>
                          <a:pt x="124" y="65"/>
                        </a:lnTo>
                        <a:lnTo>
                          <a:pt x="137" y="78"/>
                        </a:lnTo>
                        <a:lnTo>
                          <a:pt x="148" y="86"/>
                        </a:lnTo>
                        <a:lnTo>
                          <a:pt x="161" y="89"/>
                        </a:lnTo>
                        <a:lnTo>
                          <a:pt x="179" y="84"/>
                        </a:lnTo>
                        <a:lnTo>
                          <a:pt x="197" y="73"/>
                        </a:lnTo>
                        <a:lnTo>
                          <a:pt x="214" y="59"/>
                        </a:lnTo>
                        <a:lnTo>
                          <a:pt x="229" y="42"/>
                        </a:lnTo>
                        <a:lnTo>
                          <a:pt x="245" y="25"/>
                        </a:lnTo>
                        <a:lnTo>
                          <a:pt x="261" y="12"/>
                        </a:lnTo>
                        <a:lnTo>
                          <a:pt x="279" y="2"/>
                        </a:lnTo>
                        <a:lnTo>
                          <a:pt x="298" y="0"/>
                        </a:lnTo>
                        <a:lnTo>
                          <a:pt x="316" y="5"/>
                        </a:lnTo>
                        <a:lnTo>
                          <a:pt x="331" y="12"/>
                        </a:lnTo>
                        <a:lnTo>
                          <a:pt x="348" y="25"/>
                        </a:lnTo>
                        <a:lnTo>
                          <a:pt x="363" y="44"/>
                        </a:lnTo>
                        <a:lnTo>
                          <a:pt x="377" y="62"/>
                        </a:lnTo>
                        <a:lnTo>
                          <a:pt x="390" y="81"/>
                        </a:lnTo>
                        <a:lnTo>
                          <a:pt x="402" y="96"/>
                        </a:lnTo>
                        <a:lnTo>
                          <a:pt x="419" y="113"/>
                        </a:lnTo>
                      </a:path>
                    </a:pathLst>
                  </a:custGeom>
                  <a:noFill/>
                  <a:ln cap="flat" cmpd="sng" w="12700">
                    <a:solidFill>
                      <a:srgbClr val="009933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4" name="Google Shape;594;p43"/>
                  <p:cNvSpPr/>
                  <p:nvPr/>
                </p:nvSpPr>
                <p:spPr>
                  <a:xfrm>
                    <a:off x="4372" y="3235"/>
                    <a:ext cx="127" cy="25"/>
                  </a:xfrm>
                  <a:custGeom>
                    <a:rect b="b" l="l" r="r" t="t"/>
                    <a:pathLst>
                      <a:path extrusionOk="0" h="126" w="635">
                        <a:moveTo>
                          <a:pt x="0" y="66"/>
                        </a:moveTo>
                        <a:lnTo>
                          <a:pt x="15" y="55"/>
                        </a:lnTo>
                        <a:lnTo>
                          <a:pt x="28" y="44"/>
                        </a:lnTo>
                        <a:lnTo>
                          <a:pt x="44" y="34"/>
                        </a:lnTo>
                        <a:lnTo>
                          <a:pt x="57" y="20"/>
                        </a:lnTo>
                        <a:lnTo>
                          <a:pt x="73" y="10"/>
                        </a:lnTo>
                        <a:lnTo>
                          <a:pt x="89" y="2"/>
                        </a:lnTo>
                        <a:lnTo>
                          <a:pt x="104" y="0"/>
                        </a:lnTo>
                        <a:lnTo>
                          <a:pt x="121" y="0"/>
                        </a:lnTo>
                        <a:lnTo>
                          <a:pt x="139" y="7"/>
                        </a:lnTo>
                        <a:lnTo>
                          <a:pt x="154" y="24"/>
                        </a:lnTo>
                        <a:lnTo>
                          <a:pt x="168" y="44"/>
                        </a:lnTo>
                        <a:lnTo>
                          <a:pt x="181" y="66"/>
                        </a:lnTo>
                        <a:lnTo>
                          <a:pt x="194" y="89"/>
                        </a:lnTo>
                        <a:lnTo>
                          <a:pt x="207" y="108"/>
                        </a:lnTo>
                        <a:lnTo>
                          <a:pt x="225" y="121"/>
                        </a:lnTo>
                        <a:lnTo>
                          <a:pt x="244" y="126"/>
                        </a:lnTo>
                        <a:lnTo>
                          <a:pt x="260" y="121"/>
                        </a:lnTo>
                        <a:lnTo>
                          <a:pt x="275" y="108"/>
                        </a:lnTo>
                        <a:lnTo>
                          <a:pt x="286" y="91"/>
                        </a:lnTo>
                        <a:lnTo>
                          <a:pt x="297" y="71"/>
                        </a:lnTo>
                        <a:lnTo>
                          <a:pt x="307" y="49"/>
                        </a:lnTo>
                        <a:lnTo>
                          <a:pt x="320" y="31"/>
                        </a:lnTo>
                        <a:lnTo>
                          <a:pt x="334" y="18"/>
                        </a:lnTo>
                        <a:lnTo>
                          <a:pt x="351" y="12"/>
                        </a:lnTo>
                        <a:lnTo>
                          <a:pt x="365" y="15"/>
                        </a:lnTo>
                        <a:lnTo>
                          <a:pt x="378" y="24"/>
                        </a:lnTo>
                        <a:lnTo>
                          <a:pt x="388" y="39"/>
                        </a:lnTo>
                        <a:lnTo>
                          <a:pt x="399" y="52"/>
                        </a:lnTo>
                        <a:lnTo>
                          <a:pt x="410" y="71"/>
                        </a:lnTo>
                        <a:lnTo>
                          <a:pt x="420" y="84"/>
                        </a:lnTo>
                        <a:lnTo>
                          <a:pt x="430" y="97"/>
                        </a:lnTo>
                        <a:lnTo>
                          <a:pt x="447" y="102"/>
                        </a:lnTo>
                        <a:lnTo>
                          <a:pt x="467" y="105"/>
                        </a:lnTo>
                        <a:lnTo>
                          <a:pt x="491" y="108"/>
                        </a:lnTo>
                        <a:lnTo>
                          <a:pt x="512" y="105"/>
                        </a:lnTo>
                        <a:lnTo>
                          <a:pt x="539" y="102"/>
                        </a:lnTo>
                        <a:lnTo>
                          <a:pt x="563" y="99"/>
                        </a:lnTo>
                        <a:lnTo>
                          <a:pt x="586" y="97"/>
                        </a:lnTo>
                        <a:lnTo>
                          <a:pt x="612" y="94"/>
                        </a:lnTo>
                        <a:lnTo>
                          <a:pt x="635" y="91"/>
                        </a:lnTo>
                      </a:path>
                    </a:pathLst>
                  </a:custGeom>
                  <a:noFill/>
                  <a:ln cap="flat" cmpd="sng" w="12700">
                    <a:solidFill>
                      <a:srgbClr val="009933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5" name="Google Shape;595;p43"/>
                  <p:cNvSpPr/>
                  <p:nvPr/>
                </p:nvSpPr>
                <p:spPr>
                  <a:xfrm>
                    <a:off x="5030" y="3330"/>
                    <a:ext cx="127" cy="26"/>
                  </a:xfrm>
                  <a:custGeom>
                    <a:rect b="b" l="l" r="r" t="t"/>
                    <a:pathLst>
                      <a:path extrusionOk="0" h="132" w="636">
                        <a:moveTo>
                          <a:pt x="0" y="68"/>
                        </a:moveTo>
                        <a:lnTo>
                          <a:pt x="16" y="58"/>
                        </a:lnTo>
                        <a:lnTo>
                          <a:pt x="29" y="47"/>
                        </a:lnTo>
                        <a:lnTo>
                          <a:pt x="44" y="35"/>
                        </a:lnTo>
                        <a:lnTo>
                          <a:pt x="58" y="21"/>
                        </a:lnTo>
                        <a:lnTo>
                          <a:pt x="73" y="11"/>
                        </a:lnTo>
                        <a:lnTo>
                          <a:pt x="89" y="3"/>
                        </a:lnTo>
                        <a:lnTo>
                          <a:pt x="105" y="0"/>
                        </a:lnTo>
                        <a:lnTo>
                          <a:pt x="121" y="0"/>
                        </a:lnTo>
                        <a:lnTo>
                          <a:pt x="140" y="8"/>
                        </a:lnTo>
                        <a:lnTo>
                          <a:pt x="155" y="23"/>
                        </a:lnTo>
                        <a:lnTo>
                          <a:pt x="168" y="45"/>
                        </a:lnTo>
                        <a:lnTo>
                          <a:pt x="182" y="68"/>
                        </a:lnTo>
                        <a:lnTo>
                          <a:pt x="194" y="92"/>
                        </a:lnTo>
                        <a:lnTo>
                          <a:pt x="207" y="110"/>
                        </a:lnTo>
                        <a:lnTo>
                          <a:pt x="226" y="126"/>
                        </a:lnTo>
                        <a:lnTo>
                          <a:pt x="244" y="132"/>
                        </a:lnTo>
                        <a:lnTo>
                          <a:pt x="263" y="126"/>
                        </a:lnTo>
                        <a:lnTo>
                          <a:pt x="276" y="113"/>
                        </a:lnTo>
                        <a:lnTo>
                          <a:pt x="289" y="95"/>
                        </a:lnTo>
                        <a:lnTo>
                          <a:pt x="300" y="74"/>
                        </a:lnTo>
                        <a:lnTo>
                          <a:pt x="310" y="53"/>
                        </a:lnTo>
                        <a:lnTo>
                          <a:pt x="321" y="35"/>
                        </a:lnTo>
                        <a:lnTo>
                          <a:pt x="337" y="21"/>
                        </a:lnTo>
                        <a:lnTo>
                          <a:pt x="355" y="16"/>
                        </a:lnTo>
                        <a:lnTo>
                          <a:pt x="368" y="18"/>
                        </a:lnTo>
                        <a:lnTo>
                          <a:pt x="379" y="26"/>
                        </a:lnTo>
                        <a:lnTo>
                          <a:pt x="389" y="40"/>
                        </a:lnTo>
                        <a:lnTo>
                          <a:pt x="399" y="55"/>
                        </a:lnTo>
                        <a:lnTo>
                          <a:pt x="410" y="71"/>
                        </a:lnTo>
                        <a:lnTo>
                          <a:pt x="421" y="84"/>
                        </a:lnTo>
                        <a:lnTo>
                          <a:pt x="431" y="97"/>
                        </a:lnTo>
                        <a:lnTo>
                          <a:pt x="447" y="102"/>
                        </a:lnTo>
                        <a:lnTo>
                          <a:pt x="468" y="107"/>
                        </a:lnTo>
                        <a:lnTo>
                          <a:pt x="491" y="107"/>
                        </a:lnTo>
                        <a:lnTo>
                          <a:pt x="515" y="107"/>
                        </a:lnTo>
                        <a:lnTo>
                          <a:pt x="539" y="105"/>
                        </a:lnTo>
                        <a:lnTo>
                          <a:pt x="562" y="100"/>
                        </a:lnTo>
                        <a:lnTo>
                          <a:pt x="589" y="97"/>
                        </a:lnTo>
                        <a:lnTo>
                          <a:pt x="612" y="95"/>
                        </a:lnTo>
                        <a:lnTo>
                          <a:pt x="636" y="92"/>
                        </a:lnTo>
                      </a:path>
                    </a:pathLst>
                  </a:custGeom>
                  <a:noFill/>
                  <a:ln cap="flat" cmpd="sng" w="12700">
                    <a:solidFill>
                      <a:srgbClr val="009933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6" name="Google Shape;596;p43"/>
                  <p:cNvSpPr/>
                  <p:nvPr/>
                </p:nvSpPr>
                <p:spPr>
                  <a:xfrm>
                    <a:off x="4786" y="3275"/>
                    <a:ext cx="84" cy="23"/>
                  </a:xfrm>
                  <a:custGeom>
                    <a:rect b="b" l="l" r="r" t="t"/>
                    <a:pathLst>
                      <a:path extrusionOk="0" h="116" w="418">
                        <a:moveTo>
                          <a:pt x="0" y="52"/>
                        </a:moveTo>
                        <a:lnTo>
                          <a:pt x="18" y="42"/>
                        </a:lnTo>
                        <a:lnTo>
                          <a:pt x="35" y="26"/>
                        </a:lnTo>
                        <a:lnTo>
                          <a:pt x="50" y="15"/>
                        </a:lnTo>
                        <a:lnTo>
                          <a:pt x="69" y="13"/>
                        </a:lnTo>
                        <a:lnTo>
                          <a:pt x="82" y="18"/>
                        </a:lnTo>
                        <a:lnTo>
                          <a:pt x="92" y="26"/>
                        </a:lnTo>
                        <a:lnTo>
                          <a:pt x="106" y="39"/>
                        </a:lnTo>
                        <a:lnTo>
                          <a:pt x="116" y="52"/>
                        </a:lnTo>
                        <a:lnTo>
                          <a:pt x="124" y="65"/>
                        </a:lnTo>
                        <a:lnTo>
                          <a:pt x="137" y="79"/>
                        </a:lnTo>
                        <a:lnTo>
                          <a:pt x="148" y="87"/>
                        </a:lnTo>
                        <a:lnTo>
                          <a:pt x="161" y="89"/>
                        </a:lnTo>
                        <a:lnTo>
                          <a:pt x="179" y="84"/>
                        </a:lnTo>
                        <a:lnTo>
                          <a:pt x="198" y="74"/>
                        </a:lnTo>
                        <a:lnTo>
                          <a:pt x="213" y="60"/>
                        </a:lnTo>
                        <a:lnTo>
                          <a:pt x="229" y="42"/>
                        </a:lnTo>
                        <a:lnTo>
                          <a:pt x="245" y="26"/>
                        </a:lnTo>
                        <a:lnTo>
                          <a:pt x="260" y="13"/>
                        </a:lnTo>
                        <a:lnTo>
                          <a:pt x="279" y="3"/>
                        </a:lnTo>
                        <a:lnTo>
                          <a:pt x="297" y="0"/>
                        </a:lnTo>
                        <a:lnTo>
                          <a:pt x="316" y="5"/>
                        </a:lnTo>
                        <a:lnTo>
                          <a:pt x="334" y="13"/>
                        </a:lnTo>
                        <a:lnTo>
                          <a:pt x="350" y="29"/>
                        </a:lnTo>
                        <a:lnTo>
                          <a:pt x="363" y="45"/>
                        </a:lnTo>
                        <a:lnTo>
                          <a:pt x="376" y="63"/>
                        </a:lnTo>
                        <a:lnTo>
                          <a:pt x="390" y="82"/>
                        </a:lnTo>
                        <a:lnTo>
                          <a:pt x="403" y="99"/>
                        </a:lnTo>
                        <a:lnTo>
                          <a:pt x="418" y="116"/>
                        </a:lnTo>
                      </a:path>
                    </a:pathLst>
                  </a:custGeom>
                  <a:noFill/>
                  <a:ln cap="flat" cmpd="sng" w="12700">
                    <a:solidFill>
                      <a:srgbClr val="009933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7" name="Google Shape;597;p43"/>
                <p:cNvGrpSpPr/>
                <p:nvPr/>
              </p:nvGrpSpPr>
              <p:grpSpPr>
                <a:xfrm>
                  <a:off x="1435" y="577"/>
                  <a:ext cx="412" cy="374"/>
                  <a:chOff x="3451" y="288"/>
                  <a:chExt cx="412" cy="388"/>
                </a:xfrm>
              </p:grpSpPr>
              <p:sp>
                <p:nvSpPr>
                  <p:cNvPr id="598" name="Google Shape;598;p43"/>
                  <p:cNvSpPr/>
                  <p:nvPr/>
                </p:nvSpPr>
                <p:spPr>
                  <a:xfrm>
                    <a:off x="3451" y="366"/>
                    <a:ext cx="107" cy="243"/>
                  </a:xfrm>
                  <a:custGeom>
                    <a:rect b="b" l="l" r="r" t="t"/>
                    <a:pathLst>
                      <a:path extrusionOk="0" h="1106" w="487">
                        <a:moveTo>
                          <a:pt x="8" y="155"/>
                        </a:moveTo>
                        <a:lnTo>
                          <a:pt x="471" y="0"/>
                        </a:lnTo>
                        <a:lnTo>
                          <a:pt x="487" y="941"/>
                        </a:lnTo>
                        <a:lnTo>
                          <a:pt x="0" y="1106"/>
                        </a:lnTo>
                        <a:lnTo>
                          <a:pt x="8" y="155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9" name="Google Shape;599;p43"/>
                  <p:cNvSpPr/>
                  <p:nvPr/>
                </p:nvSpPr>
                <p:spPr>
                  <a:xfrm>
                    <a:off x="3534" y="574"/>
                    <a:ext cx="125" cy="62"/>
                  </a:xfrm>
                  <a:custGeom>
                    <a:rect b="b" l="l" r="r" t="t"/>
                    <a:pathLst>
                      <a:path extrusionOk="0" h="284" w="576">
                        <a:moveTo>
                          <a:pt x="21" y="284"/>
                        </a:moveTo>
                        <a:lnTo>
                          <a:pt x="0" y="150"/>
                        </a:lnTo>
                        <a:lnTo>
                          <a:pt x="563" y="0"/>
                        </a:lnTo>
                        <a:lnTo>
                          <a:pt x="576" y="140"/>
                        </a:lnTo>
                        <a:lnTo>
                          <a:pt x="21" y="284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0" name="Google Shape;600;p43"/>
                  <p:cNvSpPr/>
                  <p:nvPr/>
                </p:nvSpPr>
                <p:spPr>
                  <a:xfrm>
                    <a:off x="3655" y="574"/>
                    <a:ext cx="94" cy="68"/>
                  </a:xfrm>
                  <a:custGeom>
                    <a:rect b="b" l="l" r="r" t="t"/>
                    <a:pathLst>
                      <a:path extrusionOk="0" h="311" w="428">
                        <a:moveTo>
                          <a:pt x="13" y="140"/>
                        </a:moveTo>
                        <a:lnTo>
                          <a:pt x="0" y="0"/>
                        </a:lnTo>
                        <a:lnTo>
                          <a:pt x="421" y="177"/>
                        </a:lnTo>
                        <a:lnTo>
                          <a:pt x="428" y="311"/>
                        </a:lnTo>
                        <a:lnTo>
                          <a:pt x="13" y="140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1" name="Google Shape;601;p43"/>
                  <p:cNvSpPr/>
                  <p:nvPr/>
                </p:nvSpPr>
                <p:spPr>
                  <a:xfrm>
                    <a:off x="3538" y="605"/>
                    <a:ext cx="211" cy="71"/>
                  </a:xfrm>
                  <a:custGeom>
                    <a:rect b="b" l="l" r="r" t="t"/>
                    <a:pathLst>
                      <a:path extrusionOk="0" h="326" w="970">
                        <a:moveTo>
                          <a:pt x="0" y="144"/>
                        </a:moveTo>
                        <a:lnTo>
                          <a:pt x="555" y="0"/>
                        </a:lnTo>
                        <a:lnTo>
                          <a:pt x="970" y="171"/>
                        </a:lnTo>
                        <a:lnTo>
                          <a:pt x="458" y="326"/>
                        </a:lnTo>
                        <a:lnTo>
                          <a:pt x="0" y="144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2" name="Google Shape;602;p43"/>
                  <p:cNvSpPr/>
                  <p:nvPr/>
                </p:nvSpPr>
                <p:spPr>
                  <a:xfrm>
                    <a:off x="3660" y="421"/>
                    <a:ext cx="93" cy="186"/>
                  </a:xfrm>
                  <a:custGeom>
                    <a:rect b="b" l="l" r="r" t="t"/>
                    <a:pathLst>
                      <a:path extrusionOk="0" h="844" w="429">
                        <a:moveTo>
                          <a:pt x="244" y="27"/>
                        </a:moveTo>
                        <a:lnTo>
                          <a:pt x="429" y="844"/>
                        </a:lnTo>
                        <a:lnTo>
                          <a:pt x="0" y="637"/>
                        </a:lnTo>
                        <a:lnTo>
                          <a:pt x="5" y="0"/>
                        </a:lnTo>
                        <a:lnTo>
                          <a:pt x="244" y="27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3" name="Google Shape;603;p43"/>
                  <p:cNvSpPr/>
                  <p:nvPr/>
                </p:nvSpPr>
                <p:spPr>
                  <a:xfrm>
                    <a:off x="3535" y="423"/>
                    <a:ext cx="114" cy="169"/>
                  </a:xfrm>
                  <a:custGeom>
                    <a:rect b="b" l="l" r="r" t="t"/>
                    <a:pathLst>
                      <a:path extrusionOk="0" h="770" w="528">
                        <a:moveTo>
                          <a:pt x="294" y="13"/>
                        </a:moveTo>
                        <a:lnTo>
                          <a:pt x="0" y="770"/>
                        </a:lnTo>
                        <a:lnTo>
                          <a:pt x="525" y="639"/>
                        </a:lnTo>
                        <a:lnTo>
                          <a:pt x="528" y="0"/>
                        </a:lnTo>
                        <a:lnTo>
                          <a:pt x="294" y="13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4" name="Google Shape;604;p43"/>
                  <p:cNvSpPr/>
                  <p:nvPr/>
                </p:nvSpPr>
                <p:spPr>
                  <a:xfrm>
                    <a:off x="3661" y="448"/>
                    <a:ext cx="91" cy="158"/>
                  </a:xfrm>
                  <a:custGeom>
                    <a:rect b="b" l="l" r="r" t="t"/>
                    <a:pathLst>
                      <a:path extrusionOk="0" h="713" w="416">
                        <a:moveTo>
                          <a:pt x="271" y="58"/>
                        </a:moveTo>
                        <a:lnTo>
                          <a:pt x="416" y="713"/>
                        </a:lnTo>
                        <a:lnTo>
                          <a:pt x="6" y="0"/>
                        </a:lnTo>
                        <a:lnTo>
                          <a:pt x="0" y="511"/>
                        </a:lnTo>
                        <a:lnTo>
                          <a:pt x="271" y="58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5" name="Google Shape;605;p43"/>
                  <p:cNvSpPr/>
                  <p:nvPr/>
                </p:nvSpPr>
                <p:spPr>
                  <a:xfrm>
                    <a:off x="3535" y="451"/>
                    <a:ext cx="114" cy="140"/>
                  </a:xfrm>
                  <a:custGeom>
                    <a:rect b="b" l="l" r="r" t="t"/>
                    <a:pathLst>
                      <a:path extrusionOk="0" h="639" w="525">
                        <a:moveTo>
                          <a:pt x="234" y="61"/>
                        </a:moveTo>
                        <a:lnTo>
                          <a:pt x="0" y="639"/>
                        </a:lnTo>
                        <a:lnTo>
                          <a:pt x="525" y="0"/>
                        </a:lnTo>
                        <a:lnTo>
                          <a:pt x="523" y="497"/>
                        </a:lnTo>
                        <a:lnTo>
                          <a:pt x="234" y="61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06" name="Google Shape;606;p43"/>
                  <p:cNvCxnSpPr/>
                  <p:nvPr/>
                </p:nvCxnSpPr>
                <p:spPr>
                  <a:xfrm flipH="1" rot="10800000">
                    <a:off x="3559" y="434"/>
                    <a:ext cx="179" cy="39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607" name="Google Shape;607;p43"/>
                  <p:cNvSpPr/>
                  <p:nvPr/>
                </p:nvSpPr>
                <p:spPr>
                  <a:xfrm>
                    <a:off x="3734" y="288"/>
                    <a:ext cx="129" cy="270"/>
                  </a:xfrm>
                  <a:custGeom>
                    <a:rect b="b" l="l" r="r" t="t"/>
                    <a:pathLst>
                      <a:path extrusionOk="0" h="1231" w="591">
                        <a:moveTo>
                          <a:pt x="65" y="197"/>
                        </a:moveTo>
                        <a:lnTo>
                          <a:pt x="0" y="1231"/>
                        </a:lnTo>
                        <a:lnTo>
                          <a:pt x="551" y="1042"/>
                        </a:lnTo>
                        <a:lnTo>
                          <a:pt x="591" y="0"/>
                        </a:lnTo>
                        <a:lnTo>
                          <a:pt x="65" y="197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08" name="Google Shape;608;p43"/>
                <p:cNvSpPr/>
                <p:nvPr/>
              </p:nvSpPr>
              <p:spPr>
                <a:xfrm>
                  <a:off x="1999" y="4029"/>
                  <a:ext cx="61" cy="112"/>
                </a:xfrm>
                <a:custGeom>
                  <a:rect b="b" l="l" r="r" t="t"/>
                  <a:pathLst>
                    <a:path extrusionOk="0" h="531" w="286">
                      <a:moveTo>
                        <a:pt x="142" y="20"/>
                      </a:moveTo>
                      <a:lnTo>
                        <a:pt x="145" y="15"/>
                      </a:lnTo>
                      <a:lnTo>
                        <a:pt x="150" y="10"/>
                      </a:lnTo>
                      <a:lnTo>
                        <a:pt x="158" y="5"/>
                      </a:lnTo>
                      <a:lnTo>
                        <a:pt x="163" y="3"/>
                      </a:lnTo>
                      <a:lnTo>
                        <a:pt x="179" y="0"/>
                      </a:lnTo>
                      <a:lnTo>
                        <a:pt x="194" y="0"/>
                      </a:lnTo>
                      <a:lnTo>
                        <a:pt x="205" y="5"/>
                      </a:lnTo>
                      <a:lnTo>
                        <a:pt x="212" y="18"/>
                      </a:lnTo>
                      <a:lnTo>
                        <a:pt x="215" y="29"/>
                      </a:lnTo>
                      <a:lnTo>
                        <a:pt x="215" y="39"/>
                      </a:lnTo>
                      <a:lnTo>
                        <a:pt x="219" y="50"/>
                      </a:lnTo>
                      <a:lnTo>
                        <a:pt x="226" y="60"/>
                      </a:lnTo>
                      <a:lnTo>
                        <a:pt x="239" y="62"/>
                      </a:lnTo>
                      <a:lnTo>
                        <a:pt x="254" y="71"/>
                      </a:lnTo>
                      <a:lnTo>
                        <a:pt x="266" y="76"/>
                      </a:lnTo>
                      <a:lnTo>
                        <a:pt x="271" y="84"/>
                      </a:lnTo>
                      <a:lnTo>
                        <a:pt x="273" y="102"/>
                      </a:lnTo>
                      <a:lnTo>
                        <a:pt x="276" y="121"/>
                      </a:lnTo>
                      <a:lnTo>
                        <a:pt x="279" y="136"/>
                      </a:lnTo>
                      <a:lnTo>
                        <a:pt x="284" y="153"/>
                      </a:lnTo>
                      <a:lnTo>
                        <a:pt x="286" y="160"/>
                      </a:lnTo>
                      <a:lnTo>
                        <a:pt x="286" y="168"/>
                      </a:lnTo>
                      <a:lnTo>
                        <a:pt x="286" y="176"/>
                      </a:lnTo>
                      <a:lnTo>
                        <a:pt x="281" y="183"/>
                      </a:lnTo>
                      <a:lnTo>
                        <a:pt x="279" y="186"/>
                      </a:lnTo>
                      <a:lnTo>
                        <a:pt x="273" y="190"/>
                      </a:lnTo>
                      <a:lnTo>
                        <a:pt x="266" y="192"/>
                      </a:lnTo>
                      <a:lnTo>
                        <a:pt x="263" y="195"/>
                      </a:lnTo>
                      <a:lnTo>
                        <a:pt x="263" y="210"/>
                      </a:lnTo>
                      <a:lnTo>
                        <a:pt x="268" y="226"/>
                      </a:lnTo>
                      <a:lnTo>
                        <a:pt x="271" y="244"/>
                      </a:lnTo>
                      <a:lnTo>
                        <a:pt x="271" y="260"/>
                      </a:lnTo>
                      <a:lnTo>
                        <a:pt x="268" y="260"/>
                      </a:lnTo>
                      <a:lnTo>
                        <a:pt x="266" y="262"/>
                      </a:lnTo>
                      <a:lnTo>
                        <a:pt x="263" y="265"/>
                      </a:lnTo>
                      <a:lnTo>
                        <a:pt x="261" y="265"/>
                      </a:lnTo>
                      <a:lnTo>
                        <a:pt x="261" y="279"/>
                      </a:lnTo>
                      <a:lnTo>
                        <a:pt x="261" y="313"/>
                      </a:lnTo>
                      <a:lnTo>
                        <a:pt x="266" y="341"/>
                      </a:lnTo>
                      <a:lnTo>
                        <a:pt x="268" y="368"/>
                      </a:lnTo>
                      <a:lnTo>
                        <a:pt x="268" y="405"/>
                      </a:lnTo>
                      <a:lnTo>
                        <a:pt x="271" y="420"/>
                      </a:lnTo>
                      <a:lnTo>
                        <a:pt x="271" y="439"/>
                      </a:lnTo>
                      <a:lnTo>
                        <a:pt x="268" y="457"/>
                      </a:lnTo>
                      <a:lnTo>
                        <a:pt x="266" y="474"/>
                      </a:lnTo>
                      <a:lnTo>
                        <a:pt x="263" y="476"/>
                      </a:lnTo>
                      <a:lnTo>
                        <a:pt x="263" y="481"/>
                      </a:lnTo>
                      <a:lnTo>
                        <a:pt x="263" y="484"/>
                      </a:lnTo>
                      <a:lnTo>
                        <a:pt x="263" y="489"/>
                      </a:lnTo>
                      <a:lnTo>
                        <a:pt x="276" y="502"/>
                      </a:lnTo>
                      <a:lnTo>
                        <a:pt x="284" y="513"/>
                      </a:lnTo>
                      <a:lnTo>
                        <a:pt x="281" y="523"/>
                      </a:lnTo>
                      <a:lnTo>
                        <a:pt x="271" y="531"/>
                      </a:lnTo>
                      <a:lnTo>
                        <a:pt x="268" y="531"/>
                      </a:lnTo>
                      <a:lnTo>
                        <a:pt x="263" y="531"/>
                      </a:lnTo>
                      <a:lnTo>
                        <a:pt x="261" y="531"/>
                      </a:lnTo>
                      <a:lnTo>
                        <a:pt x="254" y="528"/>
                      </a:lnTo>
                      <a:lnTo>
                        <a:pt x="244" y="523"/>
                      </a:lnTo>
                      <a:lnTo>
                        <a:pt x="239" y="518"/>
                      </a:lnTo>
                      <a:lnTo>
                        <a:pt x="234" y="509"/>
                      </a:lnTo>
                      <a:lnTo>
                        <a:pt x="229" y="499"/>
                      </a:lnTo>
                      <a:lnTo>
                        <a:pt x="226" y="497"/>
                      </a:lnTo>
                      <a:lnTo>
                        <a:pt x="221" y="494"/>
                      </a:lnTo>
                      <a:lnTo>
                        <a:pt x="215" y="492"/>
                      </a:lnTo>
                      <a:lnTo>
                        <a:pt x="210" y="489"/>
                      </a:lnTo>
                      <a:lnTo>
                        <a:pt x="210" y="486"/>
                      </a:lnTo>
                      <a:lnTo>
                        <a:pt x="210" y="481"/>
                      </a:lnTo>
                      <a:lnTo>
                        <a:pt x="210" y="476"/>
                      </a:lnTo>
                      <a:lnTo>
                        <a:pt x="210" y="474"/>
                      </a:lnTo>
                      <a:lnTo>
                        <a:pt x="207" y="476"/>
                      </a:lnTo>
                      <a:lnTo>
                        <a:pt x="205" y="481"/>
                      </a:lnTo>
                      <a:lnTo>
                        <a:pt x="202" y="489"/>
                      </a:lnTo>
                      <a:lnTo>
                        <a:pt x="200" y="492"/>
                      </a:lnTo>
                      <a:lnTo>
                        <a:pt x="187" y="497"/>
                      </a:lnTo>
                      <a:lnTo>
                        <a:pt x="176" y="502"/>
                      </a:lnTo>
                      <a:lnTo>
                        <a:pt x="163" y="504"/>
                      </a:lnTo>
                      <a:lnTo>
                        <a:pt x="152" y="509"/>
                      </a:lnTo>
                      <a:lnTo>
                        <a:pt x="142" y="513"/>
                      </a:lnTo>
                      <a:lnTo>
                        <a:pt x="133" y="513"/>
                      </a:lnTo>
                      <a:lnTo>
                        <a:pt x="126" y="513"/>
                      </a:lnTo>
                      <a:lnTo>
                        <a:pt x="121" y="509"/>
                      </a:lnTo>
                      <a:lnTo>
                        <a:pt x="116" y="502"/>
                      </a:lnTo>
                      <a:lnTo>
                        <a:pt x="121" y="494"/>
                      </a:lnTo>
                      <a:lnTo>
                        <a:pt x="126" y="489"/>
                      </a:lnTo>
                      <a:lnTo>
                        <a:pt x="133" y="484"/>
                      </a:lnTo>
                      <a:lnTo>
                        <a:pt x="140" y="481"/>
                      </a:lnTo>
                      <a:lnTo>
                        <a:pt x="147" y="481"/>
                      </a:lnTo>
                      <a:lnTo>
                        <a:pt x="155" y="479"/>
                      </a:lnTo>
                      <a:lnTo>
                        <a:pt x="160" y="474"/>
                      </a:lnTo>
                      <a:lnTo>
                        <a:pt x="158" y="467"/>
                      </a:lnTo>
                      <a:lnTo>
                        <a:pt x="158" y="462"/>
                      </a:lnTo>
                      <a:lnTo>
                        <a:pt x="160" y="460"/>
                      </a:lnTo>
                      <a:lnTo>
                        <a:pt x="163" y="455"/>
                      </a:lnTo>
                      <a:lnTo>
                        <a:pt x="163" y="452"/>
                      </a:lnTo>
                      <a:lnTo>
                        <a:pt x="160" y="444"/>
                      </a:lnTo>
                      <a:lnTo>
                        <a:pt x="160" y="437"/>
                      </a:lnTo>
                      <a:lnTo>
                        <a:pt x="158" y="428"/>
                      </a:lnTo>
                      <a:lnTo>
                        <a:pt x="158" y="420"/>
                      </a:lnTo>
                      <a:lnTo>
                        <a:pt x="155" y="402"/>
                      </a:lnTo>
                      <a:lnTo>
                        <a:pt x="150" y="381"/>
                      </a:lnTo>
                      <a:lnTo>
                        <a:pt x="147" y="360"/>
                      </a:lnTo>
                      <a:lnTo>
                        <a:pt x="142" y="341"/>
                      </a:lnTo>
                      <a:lnTo>
                        <a:pt x="136" y="318"/>
                      </a:lnTo>
                      <a:lnTo>
                        <a:pt x="133" y="299"/>
                      </a:lnTo>
                      <a:lnTo>
                        <a:pt x="133" y="281"/>
                      </a:lnTo>
                      <a:lnTo>
                        <a:pt x="133" y="260"/>
                      </a:lnTo>
                      <a:lnTo>
                        <a:pt x="121" y="257"/>
                      </a:lnTo>
                      <a:lnTo>
                        <a:pt x="108" y="250"/>
                      </a:lnTo>
                      <a:lnTo>
                        <a:pt x="98" y="242"/>
                      </a:lnTo>
                      <a:lnTo>
                        <a:pt x="86" y="234"/>
                      </a:lnTo>
                      <a:lnTo>
                        <a:pt x="84" y="234"/>
                      </a:lnTo>
                      <a:lnTo>
                        <a:pt x="79" y="232"/>
                      </a:lnTo>
                      <a:lnTo>
                        <a:pt x="73" y="232"/>
                      </a:lnTo>
                      <a:lnTo>
                        <a:pt x="71" y="228"/>
                      </a:lnTo>
                      <a:lnTo>
                        <a:pt x="71" y="218"/>
                      </a:lnTo>
                      <a:lnTo>
                        <a:pt x="73" y="210"/>
                      </a:lnTo>
                      <a:lnTo>
                        <a:pt x="73" y="197"/>
                      </a:lnTo>
                      <a:lnTo>
                        <a:pt x="71" y="176"/>
                      </a:lnTo>
                      <a:lnTo>
                        <a:pt x="68" y="176"/>
                      </a:lnTo>
                      <a:lnTo>
                        <a:pt x="68" y="173"/>
                      </a:lnTo>
                      <a:lnTo>
                        <a:pt x="66" y="173"/>
                      </a:lnTo>
                      <a:lnTo>
                        <a:pt x="66" y="171"/>
                      </a:lnTo>
                      <a:lnTo>
                        <a:pt x="63" y="168"/>
                      </a:lnTo>
                      <a:lnTo>
                        <a:pt x="61" y="168"/>
                      </a:lnTo>
                      <a:lnTo>
                        <a:pt x="63" y="166"/>
                      </a:lnTo>
                      <a:lnTo>
                        <a:pt x="61" y="163"/>
                      </a:lnTo>
                      <a:lnTo>
                        <a:pt x="58" y="160"/>
                      </a:lnTo>
                      <a:lnTo>
                        <a:pt x="58" y="158"/>
                      </a:lnTo>
                      <a:lnTo>
                        <a:pt x="61" y="155"/>
                      </a:lnTo>
                      <a:lnTo>
                        <a:pt x="58" y="155"/>
                      </a:lnTo>
                      <a:lnTo>
                        <a:pt x="58" y="153"/>
                      </a:lnTo>
                      <a:lnTo>
                        <a:pt x="58" y="150"/>
                      </a:lnTo>
                      <a:lnTo>
                        <a:pt x="42" y="134"/>
                      </a:lnTo>
                      <a:lnTo>
                        <a:pt x="21" y="113"/>
                      </a:lnTo>
                      <a:lnTo>
                        <a:pt x="5" y="92"/>
                      </a:lnTo>
                      <a:lnTo>
                        <a:pt x="0" y="71"/>
                      </a:lnTo>
                      <a:lnTo>
                        <a:pt x="15" y="74"/>
                      </a:lnTo>
                      <a:lnTo>
                        <a:pt x="34" y="79"/>
                      </a:lnTo>
                      <a:lnTo>
                        <a:pt x="49" y="84"/>
                      </a:lnTo>
                      <a:lnTo>
                        <a:pt x="66" y="84"/>
                      </a:lnTo>
                      <a:lnTo>
                        <a:pt x="76" y="84"/>
                      </a:lnTo>
                      <a:lnTo>
                        <a:pt x="86" y="81"/>
                      </a:lnTo>
                      <a:lnTo>
                        <a:pt x="98" y="79"/>
                      </a:lnTo>
                      <a:lnTo>
                        <a:pt x="105" y="79"/>
                      </a:lnTo>
                      <a:lnTo>
                        <a:pt x="108" y="92"/>
                      </a:lnTo>
                      <a:lnTo>
                        <a:pt x="116" y="111"/>
                      </a:lnTo>
                      <a:lnTo>
                        <a:pt x="123" y="126"/>
                      </a:lnTo>
                      <a:lnTo>
                        <a:pt x="126" y="134"/>
                      </a:lnTo>
                      <a:lnTo>
                        <a:pt x="131" y="123"/>
                      </a:lnTo>
                      <a:lnTo>
                        <a:pt x="136" y="111"/>
                      </a:lnTo>
                      <a:lnTo>
                        <a:pt x="140" y="97"/>
                      </a:lnTo>
                      <a:lnTo>
                        <a:pt x="147" y="87"/>
                      </a:lnTo>
                      <a:lnTo>
                        <a:pt x="152" y="84"/>
                      </a:lnTo>
                      <a:lnTo>
                        <a:pt x="158" y="84"/>
                      </a:lnTo>
                      <a:lnTo>
                        <a:pt x="160" y="81"/>
                      </a:lnTo>
                      <a:lnTo>
                        <a:pt x="168" y="76"/>
                      </a:lnTo>
                      <a:lnTo>
                        <a:pt x="165" y="76"/>
                      </a:lnTo>
                      <a:lnTo>
                        <a:pt x="165" y="74"/>
                      </a:lnTo>
                      <a:lnTo>
                        <a:pt x="163" y="71"/>
                      </a:lnTo>
                      <a:lnTo>
                        <a:pt x="163" y="69"/>
                      </a:lnTo>
                      <a:lnTo>
                        <a:pt x="163" y="65"/>
                      </a:lnTo>
                      <a:lnTo>
                        <a:pt x="160" y="65"/>
                      </a:lnTo>
                      <a:lnTo>
                        <a:pt x="160" y="62"/>
                      </a:lnTo>
                      <a:lnTo>
                        <a:pt x="160" y="60"/>
                      </a:lnTo>
                      <a:lnTo>
                        <a:pt x="158" y="60"/>
                      </a:lnTo>
                      <a:lnTo>
                        <a:pt x="155" y="60"/>
                      </a:lnTo>
                      <a:lnTo>
                        <a:pt x="152" y="60"/>
                      </a:lnTo>
                      <a:lnTo>
                        <a:pt x="152" y="57"/>
                      </a:lnTo>
                      <a:lnTo>
                        <a:pt x="152" y="55"/>
                      </a:lnTo>
                      <a:lnTo>
                        <a:pt x="155" y="52"/>
                      </a:lnTo>
                      <a:lnTo>
                        <a:pt x="155" y="47"/>
                      </a:lnTo>
                      <a:lnTo>
                        <a:pt x="155" y="45"/>
                      </a:lnTo>
                      <a:lnTo>
                        <a:pt x="152" y="42"/>
                      </a:lnTo>
                      <a:lnTo>
                        <a:pt x="150" y="39"/>
                      </a:lnTo>
                      <a:lnTo>
                        <a:pt x="150" y="26"/>
                      </a:lnTo>
                      <a:lnTo>
                        <a:pt x="147" y="26"/>
                      </a:lnTo>
                      <a:lnTo>
                        <a:pt x="145" y="26"/>
                      </a:lnTo>
                      <a:lnTo>
                        <a:pt x="142" y="23"/>
                      </a:lnTo>
                      <a:lnTo>
                        <a:pt x="142" y="2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 cap="flat" cmpd="sng" w="9525">
                  <a:solidFill>
                    <a:srgbClr val="CC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64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09" name="Google Shape;609;p43"/>
                <p:cNvGrpSpPr/>
                <p:nvPr/>
              </p:nvGrpSpPr>
              <p:grpSpPr>
                <a:xfrm>
                  <a:off x="2112" y="3698"/>
                  <a:ext cx="394" cy="382"/>
                  <a:chOff x="1584" y="3600"/>
                  <a:chExt cx="394" cy="399"/>
                </a:xfrm>
              </p:grpSpPr>
              <p:sp>
                <p:nvSpPr>
                  <p:cNvPr id="610" name="Google Shape;610;p43"/>
                  <p:cNvSpPr/>
                  <p:nvPr/>
                </p:nvSpPr>
                <p:spPr>
                  <a:xfrm>
                    <a:off x="1725" y="3881"/>
                    <a:ext cx="253" cy="95"/>
                  </a:xfrm>
                  <a:custGeom>
                    <a:rect b="b" l="l" r="r" t="t"/>
                    <a:pathLst>
                      <a:path extrusionOk="0" h="428" w="1165">
                        <a:moveTo>
                          <a:pt x="963" y="428"/>
                        </a:moveTo>
                        <a:lnTo>
                          <a:pt x="871" y="391"/>
                        </a:lnTo>
                        <a:lnTo>
                          <a:pt x="758" y="405"/>
                        </a:lnTo>
                        <a:lnTo>
                          <a:pt x="311" y="349"/>
                        </a:lnTo>
                        <a:lnTo>
                          <a:pt x="232" y="282"/>
                        </a:lnTo>
                        <a:lnTo>
                          <a:pt x="121" y="324"/>
                        </a:lnTo>
                        <a:lnTo>
                          <a:pt x="0" y="318"/>
                        </a:lnTo>
                        <a:lnTo>
                          <a:pt x="10" y="200"/>
                        </a:lnTo>
                        <a:lnTo>
                          <a:pt x="106" y="55"/>
                        </a:lnTo>
                        <a:lnTo>
                          <a:pt x="613" y="68"/>
                        </a:lnTo>
                        <a:lnTo>
                          <a:pt x="694" y="0"/>
                        </a:lnTo>
                        <a:lnTo>
                          <a:pt x="861" y="13"/>
                        </a:lnTo>
                        <a:lnTo>
                          <a:pt x="900" y="105"/>
                        </a:lnTo>
                        <a:lnTo>
                          <a:pt x="1121" y="171"/>
                        </a:lnTo>
                        <a:lnTo>
                          <a:pt x="1152" y="194"/>
                        </a:lnTo>
                        <a:lnTo>
                          <a:pt x="1165" y="287"/>
                        </a:lnTo>
                        <a:lnTo>
                          <a:pt x="1034" y="418"/>
                        </a:lnTo>
                        <a:lnTo>
                          <a:pt x="963" y="428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1" name="Google Shape;611;p43"/>
                  <p:cNvSpPr/>
                  <p:nvPr/>
                </p:nvSpPr>
                <p:spPr>
                  <a:xfrm>
                    <a:off x="1727" y="3895"/>
                    <a:ext cx="134" cy="29"/>
                  </a:xfrm>
                  <a:custGeom>
                    <a:rect b="b" l="l" r="r" t="t"/>
                    <a:pathLst>
                      <a:path extrusionOk="0" h="136" w="615">
                        <a:moveTo>
                          <a:pt x="0" y="131"/>
                        </a:moveTo>
                        <a:lnTo>
                          <a:pt x="554" y="136"/>
                        </a:lnTo>
                        <a:lnTo>
                          <a:pt x="615" y="15"/>
                        </a:lnTo>
                        <a:lnTo>
                          <a:pt x="86" y="0"/>
                        </a:lnTo>
                        <a:lnTo>
                          <a:pt x="0" y="13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2" name="Google Shape;612;p43"/>
                  <p:cNvSpPr/>
                  <p:nvPr/>
                </p:nvSpPr>
                <p:spPr>
                  <a:xfrm>
                    <a:off x="1854" y="3882"/>
                    <a:ext cx="56" cy="26"/>
                  </a:xfrm>
                  <a:custGeom>
                    <a:rect b="b" l="l" r="r" t="t"/>
                    <a:pathLst>
                      <a:path extrusionOk="0" h="118" w="255">
                        <a:moveTo>
                          <a:pt x="0" y="118"/>
                        </a:moveTo>
                        <a:lnTo>
                          <a:pt x="108" y="0"/>
                        </a:lnTo>
                        <a:lnTo>
                          <a:pt x="255" y="8"/>
                        </a:lnTo>
                        <a:lnTo>
                          <a:pt x="153" y="118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336699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Google Shape;613;p43"/>
                  <p:cNvSpPr/>
                  <p:nvPr/>
                </p:nvSpPr>
                <p:spPr>
                  <a:xfrm>
                    <a:off x="1852" y="3908"/>
                    <a:ext cx="36" cy="4"/>
                  </a:xfrm>
                  <a:custGeom>
                    <a:rect b="b" l="l" r="r" t="t"/>
                    <a:pathLst>
                      <a:path extrusionOk="0" h="21" w="163">
                        <a:moveTo>
                          <a:pt x="10" y="0"/>
                        </a:moveTo>
                        <a:lnTo>
                          <a:pt x="0" y="13"/>
                        </a:lnTo>
                        <a:lnTo>
                          <a:pt x="144" y="21"/>
                        </a:lnTo>
                        <a:lnTo>
                          <a:pt x="163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336699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4" name="Google Shape;614;p43"/>
                  <p:cNvSpPr/>
                  <p:nvPr/>
                </p:nvSpPr>
                <p:spPr>
                  <a:xfrm>
                    <a:off x="1945" y="3923"/>
                    <a:ext cx="31" cy="50"/>
                  </a:xfrm>
                  <a:custGeom>
                    <a:rect b="b" l="l" r="r" t="t"/>
                    <a:pathLst>
                      <a:path extrusionOk="0" h="227" w="139">
                        <a:moveTo>
                          <a:pt x="16" y="227"/>
                        </a:moveTo>
                        <a:lnTo>
                          <a:pt x="0" y="100"/>
                        </a:lnTo>
                        <a:lnTo>
                          <a:pt x="124" y="0"/>
                        </a:lnTo>
                        <a:lnTo>
                          <a:pt x="139" y="108"/>
                        </a:lnTo>
                        <a:lnTo>
                          <a:pt x="16" y="227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5" name="Google Shape;615;p43"/>
                  <p:cNvSpPr/>
                  <p:nvPr/>
                </p:nvSpPr>
                <p:spPr>
                  <a:xfrm>
                    <a:off x="1945" y="3923"/>
                    <a:ext cx="31" cy="50"/>
                  </a:xfrm>
                  <a:custGeom>
                    <a:rect b="b" l="l" r="r" t="t"/>
                    <a:pathLst>
                      <a:path extrusionOk="0" h="227" w="139">
                        <a:moveTo>
                          <a:pt x="16" y="227"/>
                        </a:moveTo>
                        <a:lnTo>
                          <a:pt x="0" y="100"/>
                        </a:lnTo>
                        <a:lnTo>
                          <a:pt x="124" y="0"/>
                        </a:lnTo>
                        <a:lnTo>
                          <a:pt x="139" y="108"/>
                        </a:lnTo>
                        <a:lnTo>
                          <a:pt x="16" y="227"/>
                        </a:lnTo>
                      </a:path>
                    </a:pathLst>
                  </a:custGeom>
                  <a:solidFill>
                    <a:srgbClr val="336699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6" name="Google Shape;616;p43"/>
                  <p:cNvSpPr/>
                  <p:nvPr/>
                </p:nvSpPr>
                <p:spPr>
                  <a:xfrm>
                    <a:off x="1889" y="3903"/>
                    <a:ext cx="84" cy="44"/>
                  </a:xfrm>
                  <a:custGeom>
                    <a:rect b="b" l="l" r="r" t="t"/>
                    <a:pathLst>
                      <a:path extrusionOk="0" h="202" w="387">
                        <a:moveTo>
                          <a:pt x="145" y="0"/>
                        </a:moveTo>
                        <a:lnTo>
                          <a:pt x="0" y="142"/>
                        </a:lnTo>
                        <a:lnTo>
                          <a:pt x="252" y="202"/>
                        </a:lnTo>
                        <a:lnTo>
                          <a:pt x="387" y="81"/>
                        </a:lnTo>
                        <a:lnTo>
                          <a:pt x="145" y="0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43"/>
                  <p:cNvSpPr/>
                  <p:nvPr/>
                </p:nvSpPr>
                <p:spPr>
                  <a:xfrm>
                    <a:off x="1889" y="3903"/>
                    <a:ext cx="84" cy="44"/>
                  </a:xfrm>
                  <a:custGeom>
                    <a:rect b="b" l="l" r="r" t="t"/>
                    <a:pathLst>
                      <a:path extrusionOk="0" h="202" w="387">
                        <a:moveTo>
                          <a:pt x="145" y="0"/>
                        </a:moveTo>
                        <a:lnTo>
                          <a:pt x="0" y="142"/>
                        </a:lnTo>
                        <a:lnTo>
                          <a:pt x="252" y="202"/>
                        </a:lnTo>
                        <a:lnTo>
                          <a:pt x="387" y="81"/>
                        </a:lnTo>
                        <a:lnTo>
                          <a:pt x="145" y="0"/>
                        </a:lnTo>
                      </a:path>
                    </a:pathLst>
                  </a:custGeom>
                  <a:solidFill>
                    <a:srgbClr val="336699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43"/>
                  <p:cNvSpPr/>
                  <p:nvPr/>
                </p:nvSpPr>
                <p:spPr>
                  <a:xfrm>
                    <a:off x="1852" y="3882"/>
                    <a:ext cx="58" cy="30"/>
                  </a:xfrm>
                  <a:custGeom>
                    <a:rect b="b" l="l" r="r" t="t"/>
                    <a:pathLst>
                      <a:path extrusionOk="0" h="139" w="265">
                        <a:moveTo>
                          <a:pt x="118" y="0"/>
                        </a:moveTo>
                        <a:lnTo>
                          <a:pt x="0" y="131"/>
                        </a:lnTo>
                        <a:lnTo>
                          <a:pt x="144" y="139"/>
                        </a:lnTo>
                        <a:lnTo>
                          <a:pt x="265" y="8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9" name="Google Shape;619;p43"/>
                  <p:cNvSpPr/>
                  <p:nvPr/>
                </p:nvSpPr>
                <p:spPr>
                  <a:xfrm>
                    <a:off x="1852" y="3882"/>
                    <a:ext cx="58" cy="30"/>
                  </a:xfrm>
                  <a:custGeom>
                    <a:rect b="b" l="l" r="r" t="t"/>
                    <a:pathLst>
                      <a:path extrusionOk="0" h="139" w="265">
                        <a:moveTo>
                          <a:pt x="118" y="0"/>
                        </a:moveTo>
                        <a:lnTo>
                          <a:pt x="0" y="131"/>
                        </a:lnTo>
                        <a:lnTo>
                          <a:pt x="144" y="139"/>
                        </a:lnTo>
                        <a:lnTo>
                          <a:pt x="265" y="8"/>
                        </a:lnTo>
                        <a:lnTo>
                          <a:pt x="118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0" name="Google Shape;620;p43"/>
                  <p:cNvSpPr/>
                  <p:nvPr/>
                </p:nvSpPr>
                <p:spPr>
                  <a:xfrm>
                    <a:off x="1885" y="3888"/>
                    <a:ext cx="34" cy="46"/>
                  </a:xfrm>
                  <a:custGeom>
                    <a:rect b="b" l="l" r="r" t="t"/>
                    <a:pathLst>
                      <a:path extrusionOk="0" h="211" w="161">
                        <a:moveTo>
                          <a:pt x="129" y="0"/>
                        </a:moveTo>
                        <a:lnTo>
                          <a:pt x="0" y="115"/>
                        </a:lnTo>
                        <a:lnTo>
                          <a:pt x="15" y="211"/>
                        </a:lnTo>
                        <a:lnTo>
                          <a:pt x="161" y="78"/>
                        </a:lnTo>
                        <a:lnTo>
                          <a:pt x="129" y="0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1" name="Google Shape;621;p43"/>
                  <p:cNvSpPr/>
                  <p:nvPr/>
                </p:nvSpPr>
                <p:spPr>
                  <a:xfrm>
                    <a:off x="1885" y="3888"/>
                    <a:ext cx="34" cy="46"/>
                  </a:xfrm>
                  <a:custGeom>
                    <a:rect b="b" l="l" r="r" t="t"/>
                    <a:pathLst>
                      <a:path extrusionOk="0" h="211" w="161">
                        <a:moveTo>
                          <a:pt x="129" y="0"/>
                        </a:moveTo>
                        <a:lnTo>
                          <a:pt x="0" y="115"/>
                        </a:lnTo>
                        <a:lnTo>
                          <a:pt x="15" y="211"/>
                        </a:lnTo>
                        <a:lnTo>
                          <a:pt x="161" y="78"/>
                        </a:lnTo>
                        <a:lnTo>
                          <a:pt x="129" y="0"/>
                        </a:lnTo>
                      </a:path>
                    </a:pathLst>
                  </a:custGeom>
                  <a:solidFill>
                    <a:srgbClr val="336699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2" name="Google Shape;622;p43"/>
                  <p:cNvSpPr/>
                  <p:nvPr/>
                </p:nvSpPr>
                <p:spPr>
                  <a:xfrm>
                    <a:off x="1751" y="3942"/>
                    <a:ext cx="36" cy="36"/>
                  </a:xfrm>
                  <a:custGeom>
                    <a:rect b="b" l="l" r="r" t="t"/>
                    <a:pathLst>
                      <a:path extrusionOk="0" h="169" w="163">
                        <a:moveTo>
                          <a:pt x="81" y="0"/>
                        </a:moveTo>
                        <a:lnTo>
                          <a:pt x="97" y="3"/>
                        </a:lnTo>
                        <a:lnTo>
                          <a:pt x="113" y="5"/>
                        </a:lnTo>
                        <a:lnTo>
                          <a:pt x="126" y="14"/>
                        </a:lnTo>
                        <a:lnTo>
                          <a:pt x="139" y="24"/>
                        </a:lnTo>
                        <a:lnTo>
                          <a:pt x="150" y="37"/>
                        </a:lnTo>
                        <a:lnTo>
                          <a:pt x="157" y="51"/>
                        </a:lnTo>
                        <a:lnTo>
                          <a:pt x="160" y="66"/>
                        </a:lnTo>
                        <a:lnTo>
                          <a:pt x="163" y="84"/>
                        </a:lnTo>
                        <a:lnTo>
                          <a:pt x="160" y="103"/>
                        </a:lnTo>
                        <a:lnTo>
                          <a:pt x="157" y="118"/>
                        </a:lnTo>
                        <a:lnTo>
                          <a:pt x="150" y="132"/>
                        </a:lnTo>
                        <a:lnTo>
                          <a:pt x="139" y="145"/>
                        </a:lnTo>
                        <a:lnTo>
                          <a:pt x="126" y="155"/>
                        </a:lnTo>
                        <a:lnTo>
                          <a:pt x="113" y="163"/>
                        </a:lnTo>
                        <a:lnTo>
                          <a:pt x="97" y="166"/>
                        </a:lnTo>
                        <a:lnTo>
                          <a:pt x="81" y="169"/>
                        </a:lnTo>
                        <a:lnTo>
                          <a:pt x="66" y="166"/>
                        </a:lnTo>
                        <a:lnTo>
                          <a:pt x="50" y="163"/>
                        </a:lnTo>
                        <a:lnTo>
                          <a:pt x="36" y="155"/>
                        </a:lnTo>
                        <a:lnTo>
                          <a:pt x="24" y="145"/>
                        </a:lnTo>
                        <a:lnTo>
                          <a:pt x="13" y="132"/>
                        </a:lnTo>
                        <a:lnTo>
                          <a:pt x="5" y="118"/>
                        </a:lnTo>
                        <a:lnTo>
                          <a:pt x="2" y="103"/>
                        </a:lnTo>
                        <a:lnTo>
                          <a:pt x="0" y="84"/>
                        </a:lnTo>
                        <a:lnTo>
                          <a:pt x="2" y="66"/>
                        </a:lnTo>
                        <a:lnTo>
                          <a:pt x="5" y="51"/>
                        </a:lnTo>
                        <a:lnTo>
                          <a:pt x="13" y="37"/>
                        </a:lnTo>
                        <a:lnTo>
                          <a:pt x="24" y="24"/>
                        </a:lnTo>
                        <a:lnTo>
                          <a:pt x="36" y="14"/>
                        </a:lnTo>
                        <a:lnTo>
                          <a:pt x="50" y="5"/>
                        </a:lnTo>
                        <a:lnTo>
                          <a:pt x="66" y="3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336699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3" name="Google Shape;623;p43"/>
                  <p:cNvSpPr/>
                  <p:nvPr/>
                </p:nvSpPr>
                <p:spPr>
                  <a:xfrm>
                    <a:off x="1894" y="3962"/>
                    <a:ext cx="36" cy="37"/>
                  </a:xfrm>
                  <a:custGeom>
                    <a:rect b="b" l="l" r="r" t="t"/>
                    <a:pathLst>
                      <a:path extrusionOk="0" h="168" w="163">
                        <a:moveTo>
                          <a:pt x="81" y="0"/>
                        </a:moveTo>
                        <a:lnTo>
                          <a:pt x="97" y="2"/>
                        </a:lnTo>
                        <a:lnTo>
                          <a:pt x="112" y="5"/>
                        </a:lnTo>
                        <a:lnTo>
                          <a:pt x="126" y="13"/>
                        </a:lnTo>
                        <a:lnTo>
                          <a:pt x="139" y="23"/>
                        </a:lnTo>
                        <a:lnTo>
                          <a:pt x="149" y="37"/>
                        </a:lnTo>
                        <a:lnTo>
                          <a:pt x="158" y="50"/>
                        </a:lnTo>
                        <a:lnTo>
                          <a:pt x="160" y="65"/>
                        </a:lnTo>
                        <a:lnTo>
                          <a:pt x="163" y="84"/>
                        </a:lnTo>
                        <a:lnTo>
                          <a:pt x="160" y="102"/>
                        </a:lnTo>
                        <a:lnTo>
                          <a:pt x="158" y="118"/>
                        </a:lnTo>
                        <a:lnTo>
                          <a:pt x="149" y="131"/>
                        </a:lnTo>
                        <a:lnTo>
                          <a:pt x="139" y="144"/>
                        </a:lnTo>
                        <a:lnTo>
                          <a:pt x="126" y="154"/>
                        </a:lnTo>
                        <a:lnTo>
                          <a:pt x="112" y="163"/>
                        </a:lnTo>
                        <a:lnTo>
                          <a:pt x="97" y="165"/>
                        </a:lnTo>
                        <a:lnTo>
                          <a:pt x="81" y="168"/>
                        </a:lnTo>
                        <a:lnTo>
                          <a:pt x="65" y="165"/>
                        </a:lnTo>
                        <a:lnTo>
                          <a:pt x="49" y="163"/>
                        </a:lnTo>
                        <a:lnTo>
                          <a:pt x="37" y="154"/>
                        </a:lnTo>
                        <a:lnTo>
                          <a:pt x="23" y="144"/>
                        </a:lnTo>
                        <a:lnTo>
                          <a:pt x="12" y="131"/>
                        </a:lnTo>
                        <a:lnTo>
                          <a:pt x="5" y="118"/>
                        </a:lnTo>
                        <a:lnTo>
                          <a:pt x="2" y="102"/>
                        </a:lnTo>
                        <a:lnTo>
                          <a:pt x="0" y="84"/>
                        </a:lnTo>
                        <a:lnTo>
                          <a:pt x="2" y="65"/>
                        </a:lnTo>
                        <a:lnTo>
                          <a:pt x="5" y="50"/>
                        </a:lnTo>
                        <a:lnTo>
                          <a:pt x="12" y="37"/>
                        </a:lnTo>
                        <a:lnTo>
                          <a:pt x="23" y="23"/>
                        </a:lnTo>
                        <a:lnTo>
                          <a:pt x="37" y="13"/>
                        </a:lnTo>
                        <a:lnTo>
                          <a:pt x="49" y="5"/>
                        </a:lnTo>
                        <a:lnTo>
                          <a:pt x="65" y="2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336699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4" name="Google Shape;624;p43"/>
                  <p:cNvSpPr/>
                  <p:nvPr/>
                </p:nvSpPr>
                <p:spPr>
                  <a:xfrm>
                    <a:off x="1592" y="3600"/>
                    <a:ext cx="61" cy="119"/>
                  </a:xfrm>
                  <a:custGeom>
                    <a:rect b="b" l="l" r="r" t="t"/>
                    <a:pathLst>
                      <a:path extrusionOk="0" h="542" w="289">
                        <a:moveTo>
                          <a:pt x="262" y="292"/>
                        </a:moveTo>
                        <a:lnTo>
                          <a:pt x="257" y="295"/>
                        </a:lnTo>
                        <a:lnTo>
                          <a:pt x="255" y="295"/>
                        </a:lnTo>
                        <a:lnTo>
                          <a:pt x="255" y="289"/>
                        </a:lnTo>
                        <a:lnTo>
                          <a:pt x="257" y="284"/>
                        </a:lnTo>
                        <a:lnTo>
                          <a:pt x="260" y="279"/>
                        </a:lnTo>
                        <a:lnTo>
                          <a:pt x="262" y="277"/>
                        </a:lnTo>
                        <a:lnTo>
                          <a:pt x="266" y="270"/>
                        </a:lnTo>
                        <a:lnTo>
                          <a:pt x="268" y="265"/>
                        </a:lnTo>
                        <a:lnTo>
                          <a:pt x="268" y="260"/>
                        </a:lnTo>
                        <a:lnTo>
                          <a:pt x="266" y="253"/>
                        </a:lnTo>
                        <a:lnTo>
                          <a:pt x="262" y="245"/>
                        </a:lnTo>
                        <a:lnTo>
                          <a:pt x="260" y="237"/>
                        </a:lnTo>
                        <a:lnTo>
                          <a:pt x="257" y="228"/>
                        </a:lnTo>
                        <a:lnTo>
                          <a:pt x="257" y="221"/>
                        </a:lnTo>
                        <a:lnTo>
                          <a:pt x="257" y="213"/>
                        </a:lnTo>
                        <a:lnTo>
                          <a:pt x="255" y="211"/>
                        </a:lnTo>
                        <a:lnTo>
                          <a:pt x="252" y="205"/>
                        </a:lnTo>
                        <a:lnTo>
                          <a:pt x="247" y="198"/>
                        </a:lnTo>
                        <a:lnTo>
                          <a:pt x="244" y="189"/>
                        </a:lnTo>
                        <a:lnTo>
                          <a:pt x="242" y="181"/>
                        </a:lnTo>
                        <a:lnTo>
                          <a:pt x="239" y="174"/>
                        </a:lnTo>
                        <a:lnTo>
                          <a:pt x="237" y="171"/>
                        </a:lnTo>
                        <a:lnTo>
                          <a:pt x="237" y="168"/>
                        </a:lnTo>
                        <a:lnTo>
                          <a:pt x="237" y="174"/>
                        </a:lnTo>
                        <a:lnTo>
                          <a:pt x="237" y="179"/>
                        </a:lnTo>
                        <a:lnTo>
                          <a:pt x="234" y="184"/>
                        </a:lnTo>
                        <a:lnTo>
                          <a:pt x="234" y="189"/>
                        </a:lnTo>
                        <a:lnTo>
                          <a:pt x="232" y="193"/>
                        </a:lnTo>
                        <a:lnTo>
                          <a:pt x="232" y="195"/>
                        </a:lnTo>
                        <a:lnTo>
                          <a:pt x="232" y="198"/>
                        </a:lnTo>
                        <a:lnTo>
                          <a:pt x="232" y="200"/>
                        </a:lnTo>
                        <a:lnTo>
                          <a:pt x="232" y="211"/>
                        </a:lnTo>
                        <a:lnTo>
                          <a:pt x="232" y="223"/>
                        </a:lnTo>
                        <a:lnTo>
                          <a:pt x="234" y="235"/>
                        </a:lnTo>
                        <a:lnTo>
                          <a:pt x="237" y="247"/>
                        </a:lnTo>
                        <a:lnTo>
                          <a:pt x="239" y="260"/>
                        </a:lnTo>
                        <a:lnTo>
                          <a:pt x="242" y="270"/>
                        </a:lnTo>
                        <a:lnTo>
                          <a:pt x="244" y="279"/>
                        </a:lnTo>
                        <a:lnTo>
                          <a:pt x="247" y="287"/>
                        </a:lnTo>
                        <a:lnTo>
                          <a:pt x="247" y="297"/>
                        </a:lnTo>
                        <a:lnTo>
                          <a:pt x="247" y="307"/>
                        </a:lnTo>
                        <a:lnTo>
                          <a:pt x="247" y="324"/>
                        </a:lnTo>
                        <a:lnTo>
                          <a:pt x="247" y="342"/>
                        </a:lnTo>
                        <a:lnTo>
                          <a:pt x="244" y="363"/>
                        </a:lnTo>
                        <a:lnTo>
                          <a:pt x="242" y="379"/>
                        </a:lnTo>
                        <a:lnTo>
                          <a:pt x="237" y="389"/>
                        </a:lnTo>
                        <a:lnTo>
                          <a:pt x="229" y="400"/>
                        </a:lnTo>
                        <a:lnTo>
                          <a:pt x="232" y="403"/>
                        </a:lnTo>
                        <a:lnTo>
                          <a:pt x="232" y="408"/>
                        </a:lnTo>
                        <a:lnTo>
                          <a:pt x="232" y="413"/>
                        </a:lnTo>
                        <a:lnTo>
                          <a:pt x="229" y="421"/>
                        </a:lnTo>
                        <a:lnTo>
                          <a:pt x="229" y="423"/>
                        </a:lnTo>
                        <a:lnTo>
                          <a:pt x="226" y="428"/>
                        </a:lnTo>
                        <a:lnTo>
                          <a:pt x="226" y="434"/>
                        </a:lnTo>
                        <a:lnTo>
                          <a:pt x="226" y="445"/>
                        </a:lnTo>
                        <a:lnTo>
                          <a:pt x="223" y="455"/>
                        </a:lnTo>
                        <a:lnTo>
                          <a:pt x="223" y="468"/>
                        </a:lnTo>
                        <a:lnTo>
                          <a:pt x="220" y="479"/>
                        </a:lnTo>
                        <a:lnTo>
                          <a:pt x="218" y="489"/>
                        </a:lnTo>
                        <a:lnTo>
                          <a:pt x="215" y="497"/>
                        </a:lnTo>
                        <a:lnTo>
                          <a:pt x="215" y="502"/>
                        </a:lnTo>
                        <a:lnTo>
                          <a:pt x="213" y="505"/>
                        </a:lnTo>
                        <a:lnTo>
                          <a:pt x="213" y="507"/>
                        </a:lnTo>
                        <a:lnTo>
                          <a:pt x="213" y="510"/>
                        </a:lnTo>
                        <a:lnTo>
                          <a:pt x="213" y="512"/>
                        </a:lnTo>
                        <a:lnTo>
                          <a:pt x="215" y="512"/>
                        </a:lnTo>
                        <a:lnTo>
                          <a:pt x="218" y="516"/>
                        </a:lnTo>
                        <a:lnTo>
                          <a:pt x="220" y="519"/>
                        </a:lnTo>
                        <a:lnTo>
                          <a:pt x="226" y="524"/>
                        </a:lnTo>
                        <a:lnTo>
                          <a:pt x="234" y="526"/>
                        </a:lnTo>
                        <a:lnTo>
                          <a:pt x="242" y="529"/>
                        </a:lnTo>
                        <a:lnTo>
                          <a:pt x="247" y="531"/>
                        </a:lnTo>
                        <a:lnTo>
                          <a:pt x="249" y="534"/>
                        </a:lnTo>
                        <a:lnTo>
                          <a:pt x="249" y="537"/>
                        </a:lnTo>
                        <a:lnTo>
                          <a:pt x="244" y="539"/>
                        </a:lnTo>
                        <a:lnTo>
                          <a:pt x="239" y="542"/>
                        </a:lnTo>
                        <a:lnTo>
                          <a:pt x="232" y="542"/>
                        </a:lnTo>
                        <a:lnTo>
                          <a:pt x="220" y="539"/>
                        </a:lnTo>
                        <a:lnTo>
                          <a:pt x="213" y="537"/>
                        </a:lnTo>
                        <a:lnTo>
                          <a:pt x="205" y="534"/>
                        </a:lnTo>
                        <a:lnTo>
                          <a:pt x="197" y="534"/>
                        </a:lnTo>
                        <a:lnTo>
                          <a:pt x="192" y="531"/>
                        </a:lnTo>
                        <a:lnTo>
                          <a:pt x="187" y="531"/>
                        </a:lnTo>
                        <a:lnTo>
                          <a:pt x="184" y="526"/>
                        </a:lnTo>
                        <a:lnTo>
                          <a:pt x="184" y="521"/>
                        </a:lnTo>
                        <a:lnTo>
                          <a:pt x="187" y="512"/>
                        </a:lnTo>
                        <a:lnTo>
                          <a:pt x="189" y="512"/>
                        </a:lnTo>
                        <a:lnTo>
                          <a:pt x="189" y="510"/>
                        </a:lnTo>
                        <a:lnTo>
                          <a:pt x="189" y="505"/>
                        </a:lnTo>
                        <a:lnTo>
                          <a:pt x="189" y="500"/>
                        </a:lnTo>
                        <a:lnTo>
                          <a:pt x="187" y="494"/>
                        </a:lnTo>
                        <a:lnTo>
                          <a:pt x="187" y="487"/>
                        </a:lnTo>
                        <a:lnTo>
                          <a:pt x="187" y="479"/>
                        </a:lnTo>
                        <a:lnTo>
                          <a:pt x="184" y="468"/>
                        </a:lnTo>
                        <a:lnTo>
                          <a:pt x="184" y="458"/>
                        </a:lnTo>
                        <a:lnTo>
                          <a:pt x="184" y="447"/>
                        </a:lnTo>
                        <a:lnTo>
                          <a:pt x="187" y="437"/>
                        </a:lnTo>
                        <a:lnTo>
                          <a:pt x="189" y="426"/>
                        </a:lnTo>
                        <a:lnTo>
                          <a:pt x="192" y="416"/>
                        </a:lnTo>
                        <a:lnTo>
                          <a:pt x="192" y="408"/>
                        </a:lnTo>
                        <a:lnTo>
                          <a:pt x="192" y="400"/>
                        </a:lnTo>
                        <a:lnTo>
                          <a:pt x="189" y="391"/>
                        </a:lnTo>
                        <a:lnTo>
                          <a:pt x="189" y="389"/>
                        </a:lnTo>
                        <a:lnTo>
                          <a:pt x="187" y="381"/>
                        </a:lnTo>
                        <a:lnTo>
                          <a:pt x="187" y="368"/>
                        </a:lnTo>
                        <a:lnTo>
                          <a:pt x="184" y="356"/>
                        </a:lnTo>
                        <a:lnTo>
                          <a:pt x="181" y="342"/>
                        </a:lnTo>
                        <a:lnTo>
                          <a:pt x="181" y="329"/>
                        </a:lnTo>
                        <a:lnTo>
                          <a:pt x="181" y="316"/>
                        </a:lnTo>
                        <a:lnTo>
                          <a:pt x="181" y="305"/>
                        </a:lnTo>
                        <a:lnTo>
                          <a:pt x="181" y="316"/>
                        </a:lnTo>
                        <a:lnTo>
                          <a:pt x="181" y="329"/>
                        </a:lnTo>
                        <a:lnTo>
                          <a:pt x="178" y="339"/>
                        </a:lnTo>
                        <a:lnTo>
                          <a:pt x="178" y="353"/>
                        </a:lnTo>
                        <a:lnTo>
                          <a:pt x="176" y="366"/>
                        </a:lnTo>
                        <a:lnTo>
                          <a:pt x="176" y="376"/>
                        </a:lnTo>
                        <a:lnTo>
                          <a:pt x="173" y="386"/>
                        </a:lnTo>
                        <a:lnTo>
                          <a:pt x="173" y="391"/>
                        </a:lnTo>
                        <a:lnTo>
                          <a:pt x="171" y="398"/>
                        </a:lnTo>
                        <a:lnTo>
                          <a:pt x="171" y="403"/>
                        </a:lnTo>
                        <a:lnTo>
                          <a:pt x="171" y="408"/>
                        </a:lnTo>
                        <a:lnTo>
                          <a:pt x="171" y="413"/>
                        </a:lnTo>
                        <a:lnTo>
                          <a:pt x="171" y="418"/>
                        </a:lnTo>
                        <a:lnTo>
                          <a:pt x="173" y="421"/>
                        </a:lnTo>
                        <a:lnTo>
                          <a:pt x="173" y="423"/>
                        </a:lnTo>
                        <a:lnTo>
                          <a:pt x="173" y="426"/>
                        </a:lnTo>
                        <a:lnTo>
                          <a:pt x="176" y="437"/>
                        </a:lnTo>
                        <a:lnTo>
                          <a:pt x="176" y="447"/>
                        </a:lnTo>
                        <a:lnTo>
                          <a:pt x="176" y="458"/>
                        </a:lnTo>
                        <a:lnTo>
                          <a:pt x="173" y="468"/>
                        </a:lnTo>
                        <a:lnTo>
                          <a:pt x="171" y="477"/>
                        </a:lnTo>
                        <a:lnTo>
                          <a:pt x="171" y="484"/>
                        </a:lnTo>
                        <a:lnTo>
                          <a:pt x="168" y="492"/>
                        </a:lnTo>
                        <a:lnTo>
                          <a:pt x="165" y="500"/>
                        </a:lnTo>
                        <a:lnTo>
                          <a:pt x="165" y="505"/>
                        </a:lnTo>
                        <a:lnTo>
                          <a:pt x="165" y="510"/>
                        </a:lnTo>
                        <a:lnTo>
                          <a:pt x="165" y="512"/>
                        </a:lnTo>
                        <a:lnTo>
                          <a:pt x="168" y="512"/>
                        </a:lnTo>
                        <a:lnTo>
                          <a:pt x="171" y="521"/>
                        </a:lnTo>
                        <a:lnTo>
                          <a:pt x="171" y="526"/>
                        </a:lnTo>
                        <a:lnTo>
                          <a:pt x="171" y="531"/>
                        </a:lnTo>
                        <a:lnTo>
                          <a:pt x="165" y="534"/>
                        </a:lnTo>
                        <a:lnTo>
                          <a:pt x="160" y="534"/>
                        </a:lnTo>
                        <a:lnTo>
                          <a:pt x="153" y="537"/>
                        </a:lnTo>
                        <a:lnTo>
                          <a:pt x="145" y="537"/>
                        </a:lnTo>
                        <a:lnTo>
                          <a:pt x="131" y="539"/>
                        </a:lnTo>
                        <a:lnTo>
                          <a:pt x="121" y="542"/>
                        </a:lnTo>
                        <a:lnTo>
                          <a:pt x="111" y="542"/>
                        </a:lnTo>
                        <a:lnTo>
                          <a:pt x="102" y="539"/>
                        </a:lnTo>
                        <a:lnTo>
                          <a:pt x="99" y="537"/>
                        </a:lnTo>
                        <a:lnTo>
                          <a:pt x="99" y="534"/>
                        </a:lnTo>
                        <a:lnTo>
                          <a:pt x="102" y="531"/>
                        </a:lnTo>
                        <a:lnTo>
                          <a:pt x="105" y="529"/>
                        </a:lnTo>
                        <a:lnTo>
                          <a:pt x="113" y="526"/>
                        </a:lnTo>
                        <a:lnTo>
                          <a:pt x="121" y="524"/>
                        </a:lnTo>
                        <a:lnTo>
                          <a:pt x="129" y="521"/>
                        </a:lnTo>
                        <a:lnTo>
                          <a:pt x="134" y="519"/>
                        </a:lnTo>
                        <a:lnTo>
                          <a:pt x="139" y="516"/>
                        </a:lnTo>
                        <a:lnTo>
                          <a:pt x="141" y="512"/>
                        </a:lnTo>
                        <a:lnTo>
                          <a:pt x="141" y="510"/>
                        </a:lnTo>
                        <a:lnTo>
                          <a:pt x="141" y="507"/>
                        </a:lnTo>
                        <a:lnTo>
                          <a:pt x="141" y="502"/>
                        </a:lnTo>
                        <a:lnTo>
                          <a:pt x="139" y="492"/>
                        </a:lnTo>
                        <a:lnTo>
                          <a:pt x="139" y="484"/>
                        </a:lnTo>
                        <a:lnTo>
                          <a:pt x="136" y="477"/>
                        </a:lnTo>
                        <a:lnTo>
                          <a:pt x="134" y="468"/>
                        </a:lnTo>
                        <a:lnTo>
                          <a:pt x="131" y="458"/>
                        </a:lnTo>
                        <a:lnTo>
                          <a:pt x="131" y="447"/>
                        </a:lnTo>
                        <a:lnTo>
                          <a:pt x="131" y="437"/>
                        </a:lnTo>
                        <a:lnTo>
                          <a:pt x="134" y="428"/>
                        </a:lnTo>
                        <a:lnTo>
                          <a:pt x="134" y="426"/>
                        </a:lnTo>
                        <a:lnTo>
                          <a:pt x="134" y="421"/>
                        </a:lnTo>
                        <a:lnTo>
                          <a:pt x="131" y="416"/>
                        </a:lnTo>
                        <a:lnTo>
                          <a:pt x="131" y="413"/>
                        </a:lnTo>
                        <a:lnTo>
                          <a:pt x="131" y="410"/>
                        </a:lnTo>
                        <a:lnTo>
                          <a:pt x="131" y="408"/>
                        </a:lnTo>
                        <a:lnTo>
                          <a:pt x="134" y="405"/>
                        </a:lnTo>
                        <a:lnTo>
                          <a:pt x="134" y="403"/>
                        </a:lnTo>
                        <a:lnTo>
                          <a:pt x="131" y="403"/>
                        </a:lnTo>
                        <a:lnTo>
                          <a:pt x="126" y="391"/>
                        </a:lnTo>
                        <a:lnTo>
                          <a:pt x="121" y="381"/>
                        </a:lnTo>
                        <a:lnTo>
                          <a:pt x="118" y="366"/>
                        </a:lnTo>
                        <a:lnTo>
                          <a:pt x="118" y="344"/>
                        </a:lnTo>
                        <a:lnTo>
                          <a:pt x="116" y="326"/>
                        </a:lnTo>
                        <a:lnTo>
                          <a:pt x="116" y="310"/>
                        </a:lnTo>
                        <a:lnTo>
                          <a:pt x="116" y="297"/>
                        </a:lnTo>
                        <a:lnTo>
                          <a:pt x="118" y="287"/>
                        </a:lnTo>
                        <a:lnTo>
                          <a:pt x="118" y="279"/>
                        </a:lnTo>
                        <a:lnTo>
                          <a:pt x="121" y="268"/>
                        </a:lnTo>
                        <a:lnTo>
                          <a:pt x="123" y="258"/>
                        </a:lnTo>
                        <a:lnTo>
                          <a:pt x="126" y="247"/>
                        </a:lnTo>
                        <a:lnTo>
                          <a:pt x="129" y="237"/>
                        </a:lnTo>
                        <a:lnTo>
                          <a:pt x="131" y="226"/>
                        </a:lnTo>
                        <a:lnTo>
                          <a:pt x="131" y="216"/>
                        </a:lnTo>
                        <a:lnTo>
                          <a:pt x="131" y="205"/>
                        </a:lnTo>
                        <a:lnTo>
                          <a:pt x="129" y="195"/>
                        </a:lnTo>
                        <a:lnTo>
                          <a:pt x="126" y="184"/>
                        </a:lnTo>
                        <a:lnTo>
                          <a:pt x="123" y="176"/>
                        </a:lnTo>
                        <a:lnTo>
                          <a:pt x="123" y="171"/>
                        </a:lnTo>
                        <a:lnTo>
                          <a:pt x="123" y="176"/>
                        </a:lnTo>
                        <a:lnTo>
                          <a:pt x="121" y="184"/>
                        </a:lnTo>
                        <a:lnTo>
                          <a:pt x="121" y="193"/>
                        </a:lnTo>
                        <a:lnTo>
                          <a:pt x="118" y="203"/>
                        </a:lnTo>
                        <a:lnTo>
                          <a:pt x="113" y="211"/>
                        </a:lnTo>
                        <a:lnTo>
                          <a:pt x="108" y="218"/>
                        </a:lnTo>
                        <a:lnTo>
                          <a:pt x="105" y="223"/>
                        </a:lnTo>
                        <a:lnTo>
                          <a:pt x="102" y="228"/>
                        </a:lnTo>
                        <a:lnTo>
                          <a:pt x="94" y="237"/>
                        </a:lnTo>
                        <a:lnTo>
                          <a:pt x="89" y="242"/>
                        </a:lnTo>
                        <a:lnTo>
                          <a:pt x="81" y="250"/>
                        </a:lnTo>
                        <a:lnTo>
                          <a:pt x="74" y="255"/>
                        </a:lnTo>
                        <a:lnTo>
                          <a:pt x="66" y="263"/>
                        </a:lnTo>
                        <a:lnTo>
                          <a:pt x="60" y="268"/>
                        </a:lnTo>
                        <a:lnTo>
                          <a:pt x="57" y="274"/>
                        </a:lnTo>
                        <a:lnTo>
                          <a:pt x="55" y="277"/>
                        </a:lnTo>
                        <a:lnTo>
                          <a:pt x="50" y="284"/>
                        </a:lnTo>
                        <a:lnTo>
                          <a:pt x="42" y="289"/>
                        </a:lnTo>
                        <a:lnTo>
                          <a:pt x="34" y="295"/>
                        </a:lnTo>
                        <a:lnTo>
                          <a:pt x="24" y="297"/>
                        </a:lnTo>
                        <a:lnTo>
                          <a:pt x="15" y="300"/>
                        </a:lnTo>
                        <a:lnTo>
                          <a:pt x="8" y="300"/>
                        </a:lnTo>
                        <a:lnTo>
                          <a:pt x="2" y="297"/>
                        </a:lnTo>
                        <a:lnTo>
                          <a:pt x="0" y="295"/>
                        </a:lnTo>
                        <a:lnTo>
                          <a:pt x="0" y="289"/>
                        </a:lnTo>
                        <a:lnTo>
                          <a:pt x="2" y="287"/>
                        </a:lnTo>
                        <a:lnTo>
                          <a:pt x="5" y="282"/>
                        </a:lnTo>
                        <a:lnTo>
                          <a:pt x="10" y="279"/>
                        </a:lnTo>
                        <a:lnTo>
                          <a:pt x="13" y="279"/>
                        </a:lnTo>
                        <a:lnTo>
                          <a:pt x="18" y="277"/>
                        </a:lnTo>
                        <a:lnTo>
                          <a:pt x="15" y="277"/>
                        </a:lnTo>
                        <a:lnTo>
                          <a:pt x="10" y="277"/>
                        </a:lnTo>
                        <a:lnTo>
                          <a:pt x="8" y="274"/>
                        </a:lnTo>
                        <a:lnTo>
                          <a:pt x="10" y="270"/>
                        </a:lnTo>
                        <a:lnTo>
                          <a:pt x="13" y="268"/>
                        </a:lnTo>
                        <a:lnTo>
                          <a:pt x="18" y="268"/>
                        </a:lnTo>
                        <a:lnTo>
                          <a:pt x="26" y="265"/>
                        </a:lnTo>
                        <a:lnTo>
                          <a:pt x="34" y="265"/>
                        </a:lnTo>
                        <a:lnTo>
                          <a:pt x="44" y="255"/>
                        </a:lnTo>
                        <a:lnTo>
                          <a:pt x="52" y="247"/>
                        </a:lnTo>
                        <a:lnTo>
                          <a:pt x="57" y="242"/>
                        </a:lnTo>
                        <a:lnTo>
                          <a:pt x="60" y="237"/>
                        </a:lnTo>
                        <a:lnTo>
                          <a:pt x="62" y="232"/>
                        </a:lnTo>
                        <a:lnTo>
                          <a:pt x="69" y="226"/>
                        </a:lnTo>
                        <a:lnTo>
                          <a:pt x="74" y="221"/>
                        </a:lnTo>
                        <a:lnTo>
                          <a:pt x="79" y="216"/>
                        </a:lnTo>
                        <a:lnTo>
                          <a:pt x="79" y="213"/>
                        </a:lnTo>
                        <a:lnTo>
                          <a:pt x="81" y="205"/>
                        </a:lnTo>
                        <a:lnTo>
                          <a:pt x="81" y="195"/>
                        </a:lnTo>
                        <a:lnTo>
                          <a:pt x="81" y="181"/>
                        </a:lnTo>
                        <a:lnTo>
                          <a:pt x="84" y="171"/>
                        </a:lnTo>
                        <a:lnTo>
                          <a:pt x="86" y="161"/>
                        </a:lnTo>
                        <a:lnTo>
                          <a:pt x="89" y="153"/>
                        </a:lnTo>
                        <a:lnTo>
                          <a:pt x="92" y="147"/>
                        </a:lnTo>
                        <a:lnTo>
                          <a:pt x="86" y="134"/>
                        </a:lnTo>
                        <a:lnTo>
                          <a:pt x="86" y="121"/>
                        </a:lnTo>
                        <a:lnTo>
                          <a:pt x="92" y="111"/>
                        </a:lnTo>
                        <a:lnTo>
                          <a:pt x="102" y="102"/>
                        </a:lnTo>
                        <a:lnTo>
                          <a:pt x="105" y="102"/>
                        </a:lnTo>
                        <a:lnTo>
                          <a:pt x="108" y="100"/>
                        </a:lnTo>
                        <a:lnTo>
                          <a:pt x="113" y="100"/>
                        </a:lnTo>
                        <a:lnTo>
                          <a:pt x="116" y="97"/>
                        </a:lnTo>
                        <a:lnTo>
                          <a:pt x="118" y="97"/>
                        </a:lnTo>
                        <a:lnTo>
                          <a:pt x="121" y="95"/>
                        </a:lnTo>
                        <a:lnTo>
                          <a:pt x="123" y="95"/>
                        </a:lnTo>
                        <a:lnTo>
                          <a:pt x="126" y="92"/>
                        </a:lnTo>
                        <a:lnTo>
                          <a:pt x="129" y="92"/>
                        </a:lnTo>
                        <a:lnTo>
                          <a:pt x="131" y="90"/>
                        </a:lnTo>
                        <a:lnTo>
                          <a:pt x="136" y="87"/>
                        </a:lnTo>
                        <a:lnTo>
                          <a:pt x="141" y="87"/>
                        </a:lnTo>
                        <a:lnTo>
                          <a:pt x="147" y="84"/>
                        </a:lnTo>
                        <a:lnTo>
                          <a:pt x="150" y="82"/>
                        </a:lnTo>
                        <a:lnTo>
                          <a:pt x="155" y="82"/>
                        </a:lnTo>
                        <a:lnTo>
                          <a:pt x="158" y="79"/>
                        </a:lnTo>
                        <a:lnTo>
                          <a:pt x="158" y="77"/>
                        </a:lnTo>
                        <a:lnTo>
                          <a:pt x="158" y="72"/>
                        </a:lnTo>
                        <a:lnTo>
                          <a:pt x="158" y="68"/>
                        </a:lnTo>
                        <a:lnTo>
                          <a:pt x="155" y="65"/>
                        </a:lnTo>
                        <a:lnTo>
                          <a:pt x="155" y="63"/>
                        </a:lnTo>
                        <a:lnTo>
                          <a:pt x="153" y="60"/>
                        </a:lnTo>
                        <a:lnTo>
                          <a:pt x="153" y="58"/>
                        </a:lnTo>
                        <a:lnTo>
                          <a:pt x="153" y="55"/>
                        </a:lnTo>
                        <a:lnTo>
                          <a:pt x="150" y="53"/>
                        </a:lnTo>
                        <a:lnTo>
                          <a:pt x="147" y="53"/>
                        </a:lnTo>
                        <a:lnTo>
                          <a:pt x="147" y="50"/>
                        </a:lnTo>
                        <a:lnTo>
                          <a:pt x="145" y="47"/>
                        </a:lnTo>
                        <a:lnTo>
                          <a:pt x="145" y="42"/>
                        </a:lnTo>
                        <a:lnTo>
                          <a:pt x="145" y="40"/>
                        </a:lnTo>
                        <a:lnTo>
                          <a:pt x="147" y="37"/>
                        </a:lnTo>
                        <a:lnTo>
                          <a:pt x="147" y="35"/>
                        </a:lnTo>
                        <a:lnTo>
                          <a:pt x="147" y="32"/>
                        </a:lnTo>
                        <a:lnTo>
                          <a:pt x="147" y="18"/>
                        </a:lnTo>
                        <a:lnTo>
                          <a:pt x="153" y="8"/>
                        </a:lnTo>
                        <a:lnTo>
                          <a:pt x="163" y="3"/>
                        </a:lnTo>
                        <a:lnTo>
                          <a:pt x="178" y="0"/>
                        </a:lnTo>
                        <a:lnTo>
                          <a:pt x="184" y="0"/>
                        </a:lnTo>
                        <a:lnTo>
                          <a:pt x="189" y="3"/>
                        </a:lnTo>
                        <a:lnTo>
                          <a:pt x="192" y="3"/>
                        </a:lnTo>
                        <a:lnTo>
                          <a:pt x="195" y="5"/>
                        </a:lnTo>
                        <a:lnTo>
                          <a:pt x="205" y="8"/>
                        </a:lnTo>
                        <a:lnTo>
                          <a:pt x="210" y="13"/>
                        </a:lnTo>
                        <a:lnTo>
                          <a:pt x="213" y="21"/>
                        </a:lnTo>
                        <a:lnTo>
                          <a:pt x="213" y="32"/>
                        </a:lnTo>
                        <a:lnTo>
                          <a:pt x="215" y="35"/>
                        </a:lnTo>
                        <a:lnTo>
                          <a:pt x="215" y="37"/>
                        </a:lnTo>
                        <a:lnTo>
                          <a:pt x="215" y="40"/>
                        </a:lnTo>
                        <a:lnTo>
                          <a:pt x="215" y="42"/>
                        </a:lnTo>
                        <a:lnTo>
                          <a:pt x="215" y="47"/>
                        </a:lnTo>
                        <a:lnTo>
                          <a:pt x="213" y="50"/>
                        </a:lnTo>
                        <a:lnTo>
                          <a:pt x="213" y="53"/>
                        </a:lnTo>
                        <a:lnTo>
                          <a:pt x="210" y="53"/>
                        </a:lnTo>
                        <a:lnTo>
                          <a:pt x="210" y="55"/>
                        </a:lnTo>
                        <a:lnTo>
                          <a:pt x="210" y="58"/>
                        </a:lnTo>
                        <a:lnTo>
                          <a:pt x="210" y="60"/>
                        </a:lnTo>
                        <a:lnTo>
                          <a:pt x="207" y="63"/>
                        </a:lnTo>
                        <a:lnTo>
                          <a:pt x="205" y="65"/>
                        </a:lnTo>
                        <a:lnTo>
                          <a:pt x="202" y="68"/>
                        </a:lnTo>
                        <a:lnTo>
                          <a:pt x="200" y="68"/>
                        </a:lnTo>
                        <a:lnTo>
                          <a:pt x="200" y="72"/>
                        </a:lnTo>
                        <a:lnTo>
                          <a:pt x="200" y="77"/>
                        </a:lnTo>
                        <a:lnTo>
                          <a:pt x="202" y="79"/>
                        </a:lnTo>
                        <a:lnTo>
                          <a:pt x="205" y="82"/>
                        </a:lnTo>
                        <a:lnTo>
                          <a:pt x="207" y="84"/>
                        </a:lnTo>
                        <a:lnTo>
                          <a:pt x="213" y="84"/>
                        </a:lnTo>
                        <a:lnTo>
                          <a:pt x="220" y="87"/>
                        </a:lnTo>
                        <a:lnTo>
                          <a:pt x="226" y="87"/>
                        </a:lnTo>
                        <a:lnTo>
                          <a:pt x="229" y="90"/>
                        </a:lnTo>
                        <a:lnTo>
                          <a:pt x="234" y="90"/>
                        </a:lnTo>
                        <a:lnTo>
                          <a:pt x="237" y="92"/>
                        </a:lnTo>
                        <a:lnTo>
                          <a:pt x="239" y="95"/>
                        </a:lnTo>
                        <a:lnTo>
                          <a:pt x="242" y="95"/>
                        </a:lnTo>
                        <a:lnTo>
                          <a:pt x="247" y="97"/>
                        </a:lnTo>
                        <a:lnTo>
                          <a:pt x="249" y="97"/>
                        </a:lnTo>
                        <a:lnTo>
                          <a:pt x="252" y="97"/>
                        </a:lnTo>
                        <a:lnTo>
                          <a:pt x="257" y="100"/>
                        </a:lnTo>
                        <a:lnTo>
                          <a:pt x="260" y="100"/>
                        </a:lnTo>
                        <a:lnTo>
                          <a:pt x="262" y="102"/>
                        </a:lnTo>
                        <a:lnTo>
                          <a:pt x="271" y="114"/>
                        </a:lnTo>
                        <a:lnTo>
                          <a:pt x="276" y="124"/>
                        </a:lnTo>
                        <a:lnTo>
                          <a:pt x="274" y="137"/>
                        </a:lnTo>
                        <a:lnTo>
                          <a:pt x="268" y="147"/>
                        </a:lnTo>
                        <a:lnTo>
                          <a:pt x="274" y="156"/>
                        </a:lnTo>
                        <a:lnTo>
                          <a:pt x="276" y="166"/>
                        </a:lnTo>
                        <a:lnTo>
                          <a:pt x="279" y="176"/>
                        </a:lnTo>
                        <a:lnTo>
                          <a:pt x="279" y="186"/>
                        </a:lnTo>
                        <a:lnTo>
                          <a:pt x="281" y="195"/>
                        </a:lnTo>
                        <a:lnTo>
                          <a:pt x="281" y="203"/>
                        </a:lnTo>
                        <a:lnTo>
                          <a:pt x="281" y="208"/>
                        </a:lnTo>
                        <a:lnTo>
                          <a:pt x="284" y="213"/>
                        </a:lnTo>
                        <a:lnTo>
                          <a:pt x="286" y="221"/>
                        </a:lnTo>
                        <a:lnTo>
                          <a:pt x="286" y="228"/>
                        </a:lnTo>
                        <a:lnTo>
                          <a:pt x="286" y="235"/>
                        </a:lnTo>
                        <a:lnTo>
                          <a:pt x="286" y="240"/>
                        </a:lnTo>
                        <a:lnTo>
                          <a:pt x="286" y="245"/>
                        </a:lnTo>
                        <a:lnTo>
                          <a:pt x="286" y="250"/>
                        </a:lnTo>
                        <a:lnTo>
                          <a:pt x="286" y="260"/>
                        </a:lnTo>
                        <a:lnTo>
                          <a:pt x="286" y="270"/>
                        </a:lnTo>
                        <a:lnTo>
                          <a:pt x="286" y="277"/>
                        </a:lnTo>
                        <a:lnTo>
                          <a:pt x="289" y="282"/>
                        </a:lnTo>
                        <a:lnTo>
                          <a:pt x="289" y="289"/>
                        </a:lnTo>
                        <a:lnTo>
                          <a:pt x="289" y="297"/>
                        </a:lnTo>
                        <a:lnTo>
                          <a:pt x="286" y="307"/>
                        </a:lnTo>
                        <a:lnTo>
                          <a:pt x="286" y="316"/>
                        </a:lnTo>
                        <a:lnTo>
                          <a:pt x="284" y="321"/>
                        </a:lnTo>
                        <a:lnTo>
                          <a:pt x="279" y="326"/>
                        </a:lnTo>
                        <a:lnTo>
                          <a:pt x="274" y="329"/>
                        </a:lnTo>
                        <a:lnTo>
                          <a:pt x="268" y="326"/>
                        </a:lnTo>
                        <a:lnTo>
                          <a:pt x="268" y="319"/>
                        </a:lnTo>
                        <a:lnTo>
                          <a:pt x="271" y="305"/>
                        </a:lnTo>
                        <a:lnTo>
                          <a:pt x="274" y="295"/>
                        </a:lnTo>
                        <a:lnTo>
                          <a:pt x="274" y="289"/>
                        </a:lnTo>
                        <a:lnTo>
                          <a:pt x="268" y="289"/>
                        </a:lnTo>
                        <a:lnTo>
                          <a:pt x="262" y="292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5" name="Google Shape;625;p43"/>
                  <p:cNvSpPr/>
                  <p:nvPr/>
                </p:nvSpPr>
                <p:spPr>
                  <a:xfrm>
                    <a:off x="1584" y="3670"/>
                    <a:ext cx="300" cy="248"/>
                  </a:xfrm>
                  <a:custGeom>
                    <a:rect b="b" l="l" r="r" t="t"/>
                    <a:pathLst>
                      <a:path extrusionOk="0" h="1125" w="1381">
                        <a:moveTo>
                          <a:pt x="897" y="1123"/>
                        </a:moveTo>
                        <a:lnTo>
                          <a:pt x="1269" y="94"/>
                        </a:lnTo>
                        <a:lnTo>
                          <a:pt x="416" y="107"/>
                        </a:lnTo>
                        <a:lnTo>
                          <a:pt x="366" y="210"/>
                        </a:lnTo>
                        <a:lnTo>
                          <a:pt x="25" y="220"/>
                        </a:lnTo>
                        <a:lnTo>
                          <a:pt x="0" y="23"/>
                        </a:lnTo>
                        <a:lnTo>
                          <a:pt x="395" y="10"/>
                        </a:lnTo>
                        <a:lnTo>
                          <a:pt x="461" y="23"/>
                        </a:lnTo>
                        <a:lnTo>
                          <a:pt x="1381" y="0"/>
                        </a:lnTo>
                        <a:lnTo>
                          <a:pt x="1021" y="1125"/>
                        </a:lnTo>
                        <a:lnTo>
                          <a:pt x="897" y="1123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6" name="Google Shape;626;p43"/>
                  <p:cNvSpPr/>
                  <p:nvPr/>
                </p:nvSpPr>
                <p:spPr>
                  <a:xfrm>
                    <a:off x="1851" y="3662"/>
                    <a:ext cx="36" cy="36"/>
                  </a:xfrm>
                  <a:custGeom>
                    <a:rect b="b" l="l" r="r" t="t"/>
                    <a:pathLst>
                      <a:path extrusionOk="0" h="168" w="163">
                        <a:moveTo>
                          <a:pt x="81" y="0"/>
                        </a:moveTo>
                        <a:lnTo>
                          <a:pt x="97" y="3"/>
                        </a:lnTo>
                        <a:lnTo>
                          <a:pt x="112" y="5"/>
                        </a:lnTo>
                        <a:lnTo>
                          <a:pt x="126" y="13"/>
                        </a:lnTo>
                        <a:lnTo>
                          <a:pt x="139" y="23"/>
                        </a:lnTo>
                        <a:lnTo>
                          <a:pt x="149" y="37"/>
                        </a:lnTo>
                        <a:lnTo>
                          <a:pt x="158" y="50"/>
                        </a:lnTo>
                        <a:lnTo>
                          <a:pt x="160" y="65"/>
                        </a:lnTo>
                        <a:lnTo>
                          <a:pt x="163" y="84"/>
                        </a:lnTo>
                        <a:lnTo>
                          <a:pt x="160" y="102"/>
                        </a:lnTo>
                        <a:lnTo>
                          <a:pt x="158" y="119"/>
                        </a:lnTo>
                        <a:lnTo>
                          <a:pt x="149" y="131"/>
                        </a:lnTo>
                        <a:lnTo>
                          <a:pt x="139" y="144"/>
                        </a:lnTo>
                        <a:lnTo>
                          <a:pt x="126" y="155"/>
                        </a:lnTo>
                        <a:lnTo>
                          <a:pt x="112" y="163"/>
                        </a:lnTo>
                        <a:lnTo>
                          <a:pt x="97" y="166"/>
                        </a:lnTo>
                        <a:lnTo>
                          <a:pt x="81" y="168"/>
                        </a:lnTo>
                        <a:lnTo>
                          <a:pt x="65" y="166"/>
                        </a:lnTo>
                        <a:lnTo>
                          <a:pt x="49" y="163"/>
                        </a:lnTo>
                        <a:lnTo>
                          <a:pt x="37" y="155"/>
                        </a:lnTo>
                        <a:lnTo>
                          <a:pt x="23" y="144"/>
                        </a:lnTo>
                        <a:lnTo>
                          <a:pt x="13" y="131"/>
                        </a:lnTo>
                        <a:lnTo>
                          <a:pt x="5" y="119"/>
                        </a:lnTo>
                        <a:lnTo>
                          <a:pt x="2" y="102"/>
                        </a:lnTo>
                        <a:lnTo>
                          <a:pt x="0" y="84"/>
                        </a:lnTo>
                        <a:lnTo>
                          <a:pt x="2" y="65"/>
                        </a:lnTo>
                        <a:lnTo>
                          <a:pt x="5" y="50"/>
                        </a:lnTo>
                        <a:lnTo>
                          <a:pt x="13" y="37"/>
                        </a:lnTo>
                        <a:lnTo>
                          <a:pt x="23" y="23"/>
                        </a:lnTo>
                        <a:lnTo>
                          <a:pt x="37" y="13"/>
                        </a:lnTo>
                        <a:lnTo>
                          <a:pt x="49" y="5"/>
                        </a:lnTo>
                        <a:lnTo>
                          <a:pt x="65" y="3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336699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627" name="Google Shape;627;p43"/>
                <p:cNvCxnSpPr/>
                <p:nvPr/>
              </p:nvCxnSpPr>
              <p:spPr>
                <a:xfrm>
                  <a:off x="1632" y="992"/>
                  <a:ext cx="0" cy="2792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hlink"/>
                  </a:solidFill>
                  <a:prstDash val="dash"/>
                  <a:round/>
                  <a:headEnd len="med" w="med" type="none"/>
                  <a:tailEnd len="med" w="med" type="none"/>
                </a:ln>
              </p:spPr>
            </p:cxnSp>
            <p:grpSp>
              <p:nvGrpSpPr>
                <p:cNvPr id="628" name="Google Shape;628;p43"/>
                <p:cNvGrpSpPr/>
                <p:nvPr/>
              </p:nvGrpSpPr>
              <p:grpSpPr>
                <a:xfrm>
                  <a:off x="1440" y="3115"/>
                  <a:ext cx="374" cy="136"/>
                  <a:chOff x="3480" y="2961"/>
                  <a:chExt cx="374" cy="142"/>
                </a:xfrm>
              </p:grpSpPr>
              <p:sp>
                <p:nvSpPr>
                  <p:cNvPr id="629" name="Google Shape;629;p43"/>
                  <p:cNvSpPr/>
                  <p:nvPr/>
                </p:nvSpPr>
                <p:spPr>
                  <a:xfrm>
                    <a:off x="3480" y="2961"/>
                    <a:ext cx="374" cy="69"/>
                  </a:xfrm>
                  <a:custGeom>
                    <a:rect b="b" l="l" r="r" t="t"/>
                    <a:pathLst>
                      <a:path extrusionOk="0" h="312" w="1725">
                        <a:moveTo>
                          <a:pt x="747" y="312"/>
                        </a:moveTo>
                        <a:lnTo>
                          <a:pt x="250" y="34"/>
                        </a:lnTo>
                        <a:lnTo>
                          <a:pt x="0" y="123"/>
                        </a:lnTo>
                        <a:lnTo>
                          <a:pt x="250" y="10"/>
                        </a:lnTo>
                        <a:lnTo>
                          <a:pt x="910" y="188"/>
                        </a:lnTo>
                        <a:lnTo>
                          <a:pt x="1531" y="0"/>
                        </a:lnTo>
                        <a:lnTo>
                          <a:pt x="1725" y="110"/>
                        </a:lnTo>
                        <a:lnTo>
                          <a:pt x="1526" y="25"/>
                        </a:lnTo>
                        <a:lnTo>
                          <a:pt x="1092" y="312"/>
                        </a:lnTo>
                        <a:lnTo>
                          <a:pt x="747" y="312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0" name="Google Shape;630;p43"/>
                  <p:cNvSpPr/>
                  <p:nvPr/>
                </p:nvSpPr>
                <p:spPr>
                  <a:xfrm>
                    <a:off x="3624" y="3073"/>
                    <a:ext cx="9" cy="13"/>
                  </a:xfrm>
                  <a:custGeom>
                    <a:rect b="b" l="l" r="r" t="t"/>
                    <a:pathLst>
                      <a:path extrusionOk="0" h="61" w="39">
                        <a:moveTo>
                          <a:pt x="0" y="61"/>
                        </a:moveTo>
                        <a:lnTo>
                          <a:pt x="0" y="44"/>
                        </a:lnTo>
                        <a:lnTo>
                          <a:pt x="2" y="26"/>
                        </a:lnTo>
                        <a:lnTo>
                          <a:pt x="5" y="14"/>
                        </a:lnTo>
                        <a:lnTo>
                          <a:pt x="10" y="5"/>
                        </a:lnTo>
                        <a:lnTo>
                          <a:pt x="29" y="0"/>
                        </a:lnTo>
                        <a:lnTo>
                          <a:pt x="34" y="2"/>
                        </a:lnTo>
                        <a:lnTo>
                          <a:pt x="37" y="21"/>
                        </a:lnTo>
                        <a:lnTo>
                          <a:pt x="39" y="39"/>
                        </a:lnTo>
                        <a:lnTo>
                          <a:pt x="39" y="61"/>
                        </a:lnTo>
                        <a:lnTo>
                          <a:pt x="39" y="39"/>
                        </a:lnTo>
                        <a:lnTo>
                          <a:pt x="37" y="21"/>
                        </a:lnTo>
                        <a:lnTo>
                          <a:pt x="34" y="2"/>
                        </a:lnTo>
                        <a:lnTo>
                          <a:pt x="29" y="0"/>
                        </a:lnTo>
                        <a:lnTo>
                          <a:pt x="24" y="2"/>
                        </a:lnTo>
                        <a:lnTo>
                          <a:pt x="24" y="21"/>
                        </a:lnTo>
                        <a:lnTo>
                          <a:pt x="21" y="39"/>
                        </a:lnTo>
                        <a:lnTo>
                          <a:pt x="19" y="61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1" name="Google Shape;631;p43"/>
                  <p:cNvSpPr/>
                  <p:nvPr/>
                </p:nvSpPr>
                <p:spPr>
                  <a:xfrm>
                    <a:off x="3631" y="3031"/>
                    <a:ext cx="13" cy="55"/>
                  </a:xfrm>
                  <a:custGeom>
                    <a:rect b="b" l="l" r="r" t="t"/>
                    <a:pathLst>
                      <a:path extrusionOk="0" h="250" w="62">
                        <a:moveTo>
                          <a:pt x="0" y="250"/>
                        </a:moveTo>
                        <a:lnTo>
                          <a:pt x="62" y="0"/>
                        </a:lnTo>
                        <a:lnTo>
                          <a:pt x="0" y="250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2" name="Google Shape;632;p43"/>
                  <p:cNvSpPr/>
                  <p:nvPr/>
                </p:nvSpPr>
                <p:spPr>
                  <a:xfrm>
                    <a:off x="3679" y="3081"/>
                    <a:ext cx="4" cy="5"/>
                  </a:xfrm>
                  <a:custGeom>
                    <a:rect b="b" l="l" r="r" t="t"/>
                    <a:pathLst>
                      <a:path extrusionOk="0" h="22" w="19">
                        <a:moveTo>
                          <a:pt x="0" y="22"/>
                        </a:moveTo>
                        <a:lnTo>
                          <a:pt x="3" y="14"/>
                        </a:lnTo>
                        <a:lnTo>
                          <a:pt x="3" y="3"/>
                        </a:lnTo>
                        <a:lnTo>
                          <a:pt x="12" y="0"/>
                        </a:lnTo>
                        <a:lnTo>
                          <a:pt x="17" y="3"/>
                        </a:lnTo>
                        <a:lnTo>
                          <a:pt x="19" y="14"/>
                        </a:lnTo>
                        <a:lnTo>
                          <a:pt x="17" y="22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3" name="Google Shape;633;p43"/>
                  <p:cNvSpPr/>
                  <p:nvPr/>
                </p:nvSpPr>
                <p:spPr>
                  <a:xfrm>
                    <a:off x="3723" y="3085"/>
                    <a:ext cx="7" cy="1"/>
                  </a:xfrm>
                  <a:custGeom>
                    <a:rect b="b" l="l" r="r" t="t"/>
                    <a:pathLst>
                      <a:path extrusionOk="0" h="3" w="32">
                        <a:moveTo>
                          <a:pt x="0" y="3"/>
                        </a:moveTo>
                        <a:lnTo>
                          <a:pt x="32" y="0"/>
                        </a:lnTo>
                        <a:lnTo>
                          <a:pt x="6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4" name="Google Shape;634;p43"/>
                  <p:cNvSpPr/>
                  <p:nvPr/>
                </p:nvSpPr>
                <p:spPr>
                  <a:xfrm>
                    <a:off x="3728" y="3072"/>
                    <a:ext cx="8" cy="14"/>
                  </a:xfrm>
                  <a:custGeom>
                    <a:rect b="b" l="l" r="r" t="t"/>
                    <a:pathLst>
                      <a:path extrusionOk="0" h="66" w="37">
                        <a:moveTo>
                          <a:pt x="0" y="66"/>
                        </a:moveTo>
                        <a:lnTo>
                          <a:pt x="0" y="66"/>
                        </a:lnTo>
                        <a:lnTo>
                          <a:pt x="0" y="39"/>
                        </a:lnTo>
                        <a:lnTo>
                          <a:pt x="3" y="19"/>
                        </a:lnTo>
                        <a:lnTo>
                          <a:pt x="5" y="5"/>
                        </a:lnTo>
                        <a:lnTo>
                          <a:pt x="10" y="0"/>
                        </a:lnTo>
                        <a:lnTo>
                          <a:pt x="27" y="5"/>
                        </a:lnTo>
                        <a:lnTo>
                          <a:pt x="32" y="10"/>
                        </a:lnTo>
                        <a:lnTo>
                          <a:pt x="34" y="26"/>
                        </a:lnTo>
                        <a:lnTo>
                          <a:pt x="37" y="44"/>
                        </a:lnTo>
                        <a:lnTo>
                          <a:pt x="37" y="66"/>
                        </a:lnTo>
                        <a:lnTo>
                          <a:pt x="19" y="66"/>
                        </a:lnTo>
                        <a:lnTo>
                          <a:pt x="19" y="39"/>
                        </a:lnTo>
                        <a:lnTo>
                          <a:pt x="15" y="19"/>
                        </a:lnTo>
                        <a:lnTo>
                          <a:pt x="10" y="5"/>
                        </a:lnTo>
                        <a:lnTo>
                          <a:pt x="10" y="0"/>
                        </a:lnTo>
                        <a:lnTo>
                          <a:pt x="5" y="5"/>
                        </a:lnTo>
                        <a:lnTo>
                          <a:pt x="3" y="19"/>
                        </a:lnTo>
                        <a:lnTo>
                          <a:pt x="0" y="39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5" name="Google Shape;635;p43"/>
                  <p:cNvSpPr/>
                  <p:nvPr/>
                </p:nvSpPr>
                <p:spPr>
                  <a:xfrm>
                    <a:off x="3717" y="3030"/>
                    <a:ext cx="13" cy="56"/>
                  </a:xfrm>
                  <a:custGeom>
                    <a:rect b="b" l="l" r="r" t="t"/>
                    <a:pathLst>
                      <a:path extrusionOk="0" h="256" w="62">
                        <a:moveTo>
                          <a:pt x="62" y="256"/>
                        </a:moveTo>
                        <a:lnTo>
                          <a:pt x="0" y="0"/>
                        </a:lnTo>
                        <a:lnTo>
                          <a:pt x="62" y="256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6" name="Google Shape;636;p43"/>
                  <p:cNvSpPr/>
                  <p:nvPr/>
                </p:nvSpPr>
                <p:spPr>
                  <a:xfrm>
                    <a:off x="3624" y="3086"/>
                    <a:ext cx="9" cy="17"/>
                  </a:xfrm>
                  <a:custGeom>
                    <a:rect b="b" l="l" r="r" t="t"/>
                    <a:pathLst>
                      <a:path extrusionOk="0" h="76" w="39">
                        <a:moveTo>
                          <a:pt x="0" y="0"/>
                        </a:moveTo>
                        <a:lnTo>
                          <a:pt x="0" y="10"/>
                        </a:lnTo>
                        <a:lnTo>
                          <a:pt x="0" y="37"/>
                        </a:lnTo>
                        <a:lnTo>
                          <a:pt x="2" y="57"/>
                        </a:lnTo>
                        <a:lnTo>
                          <a:pt x="5" y="71"/>
                        </a:lnTo>
                        <a:lnTo>
                          <a:pt x="10" y="76"/>
                        </a:lnTo>
                        <a:lnTo>
                          <a:pt x="29" y="71"/>
                        </a:lnTo>
                        <a:lnTo>
                          <a:pt x="34" y="65"/>
                        </a:lnTo>
                        <a:lnTo>
                          <a:pt x="37" y="55"/>
                        </a:lnTo>
                        <a:lnTo>
                          <a:pt x="39" y="32"/>
                        </a:lnTo>
                        <a:lnTo>
                          <a:pt x="39" y="5"/>
                        </a:lnTo>
                        <a:lnTo>
                          <a:pt x="39" y="0"/>
                        </a:lnTo>
                        <a:lnTo>
                          <a:pt x="39" y="5"/>
                        </a:lnTo>
                        <a:lnTo>
                          <a:pt x="39" y="32"/>
                        </a:lnTo>
                        <a:lnTo>
                          <a:pt x="37" y="55"/>
                        </a:lnTo>
                        <a:lnTo>
                          <a:pt x="34" y="65"/>
                        </a:lnTo>
                        <a:lnTo>
                          <a:pt x="29" y="71"/>
                        </a:lnTo>
                        <a:lnTo>
                          <a:pt x="24" y="65"/>
                        </a:lnTo>
                        <a:lnTo>
                          <a:pt x="24" y="55"/>
                        </a:lnTo>
                        <a:lnTo>
                          <a:pt x="21" y="32"/>
                        </a:lnTo>
                        <a:lnTo>
                          <a:pt x="19" y="5"/>
                        </a:lnTo>
                        <a:lnTo>
                          <a:pt x="1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7" name="Google Shape;637;p43"/>
                  <p:cNvSpPr/>
                  <p:nvPr/>
                </p:nvSpPr>
                <p:spPr>
                  <a:xfrm>
                    <a:off x="3631" y="3086"/>
                    <a:ext cx="1" cy="2"/>
                  </a:xfrm>
                  <a:custGeom>
                    <a:rect b="b" l="l" r="r" t="t"/>
                    <a:pathLst>
                      <a:path extrusionOk="0" h="5" w="1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8" name="Google Shape;638;p43"/>
                  <p:cNvSpPr/>
                  <p:nvPr/>
                </p:nvSpPr>
                <p:spPr>
                  <a:xfrm>
                    <a:off x="3631" y="3086"/>
                    <a:ext cx="93" cy="10"/>
                  </a:xfrm>
                  <a:custGeom>
                    <a:rect b="b" l="l" r="r" t="t"/>
                    <a:pathLst>
                      <a:path extrusionOk="0" h="47" w="434">
                        <a:moveTo>
                          <a:pt x="225" y="0"/>
                        </a:moveTo>
                        <a:lnTo>
                          <a:pt x="225" y="5"/>
                        </a:lnTo>
                        <a:lnTo>
                          <a:pt x="225" y="15"/>
                        </a:lnTo>
                        <a:lnTo>
                          <a:pt x="197" y="13"/>
                        </a:lnTo>
                        <a:lnTo>
                          <a:pt x="168" y="10"/>
                        </a:lnTo>
                        <a:lnTo>
                          <a:pt x="141" y="7"/>
                        </a:lnTo>
                        <a:lnTo>
                          <a:pt x="113" y="7"/>
                        </a:lnTo>
                        <a:lnTo>
                          <a:pt x="84" y="5"/>
                        </a:lnTo>
                        <a:lnTo>
                          <a:pt x="57" y="2"/>
                        </a:lnTo>
                        <a:lnTo>
                          <a:pt x="29" y="2"/>
                        </a:lnTo>
                        <a:lnTo>
                          <a:pt x="0" y="0"/>
                        </a:lnTo>
                        <a:lnTo>
                          <a:pt x="225" y="15"/>
                        </a:lnTo>
                        <a:lnTo>
                          <a:pt x="225" y="25"/>
                        </a:lnTo>
                        <a:lnTo>
                          <a:pt x="225" y="34"/>
                        </a:lnTo>
                        <a:lnTo>
                          <a:pt x="225" y="44"/>
                        </a:lnTo>
                        <a:lnTo>
                          <a:pt x="234" y="47"/>
                        </a:lnTo>
                        <a:lnTo>
                          <a:pt x="242" y="44"/>
                        </a:lnTo>
                        <a:lnTo>
                          <a:pt x="242" y="34"/>
                        </a:lnTo>
                        <a:lnTo>
                          <a:pt x="242" y="25"/>
                        </a:lnTo>
                        <a:lnTo>
                          <a:pt x="242" y="15"/>
                        </a:lnTo>
                        <a:lnTo>
                          <a:pt x="267" y="13"/>
                        </a:lnTo>
                        <a:lnTo>
                          <a:pt x="297" y="10"/>
                        </a:lnTo>
                        <a:lnTo>
                          <a:pt x="323" y="7"/>
                        </a:lnTo>
                        <a:lnTo>
                          <a:pt x="352" y="5"/>
                        </a:lnTo>
                        <a:lnTo>
                          <a:pt x="378" y="2"/>
                        </a:lnTo>
                        <a:lnTo>
                          <a:pt x="407" y="2"/>
                        </a:lnTo>
                        <a:lnTo>
                          <a:pt x="434" y="0"/>
                        </a:lnTo>
                        <a:lnTo>
                          <a:pt x="428" y="0"/>
                        </a:lnTo>
                        <a:lnTo>
                          <a:pt x="242" y="15"/>
                        </a:lnTo>
                        <a:lnTo>
                          <a:pt x="242" y="5"/>
                        </a:lnTo>
                        <a:lnTo>
                          <a:pt x="242" y="0"/>
                        </a:lnTo>
                        <a:lnTo>
                          <a:pt x="225" y="0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9" name="Google Shape;639;p43"/>
                  <p:cNvSpPr/>
                  <p:nvPr/>
                </p:nvSpPr>
                <p:spPr>
                  <a:xfrm>
                    <a:off x="3728" y="3086"/>
                    <a:ext cx="8" cy="15"/>
                  </a:xfrm>
                  <a:custGeom>
                    <a:rect b="b" l="l" r="r" t="t"/>
                    <a:pathLst>
                      <a:path extrusionOk="0" h="68" w="37">
                        <a:moveTo>
                          <a:pt x="0" y="0"/>
                        </a:moveTo>
                        <a:lnTo>
                          <a:pt x="0" y="25"/>
                        </a:lnTo>
                        <a:lnTo>
                          <a:pt x="3" y="47"/>
                        </a:lnTo>
                        <a:lnTo>
                          <a:pt x="5" y="60"/>
                        </a:lnTo>
                        <a:lnTo>
                          <a:pt x="10" y="65"/>
                        </a:lnTo>
                        <a:lnTo>
                          <a:pt x="27" y="68"/>
                        </a:lnTo>
                        <a:lnTo>
                          <a:pt x="32" y="65"/>
                        </a:lnTo>
                        <a:lnTo>
                          <a:pt x="34" y="55"/>
                        </a:lnTo>
                        <a:lnTo>
                          <a:pt x="37" y="32"/>
                        </a:lnTo>
                        <a:lnTo>
                          <a:pt x="37" y="5"/>
                        </a:lnTo>
                        <a:lnTo>
                          <a:pt x="37" y="0"/>
                        </a:lnTo>
                        <a:lnTo>
                          <a:pt x="19" y="0"/>
                        </a:lnTo>
                        <a:lnTo>
                          <a:pt x="19" y="25"/>
                        </a:lnTo>
                        <a:lnTo>
                          <a:pt x="15" y="47"/>
                        </a:lnTo>
                        <a:lnTo>
                          <a:pt x="10" y="60"/>
                        </a:lnTo>
                        <a:lnTo>
                          <a:pt x="10" y="65"/>
                        </a:lnTo>
                        <a:lnTo>
                          <a:pt x="5" y="60"/>
                        </a:lnTo>
                        <a:lnTo>
                          <a:pt x="3" y="47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0" name="Google Shape;640;p43"/>
                  <p:cNvSpPr/>
                  <p:nvPr/>
                </p:nvSpPr>
                <p:spPr>
                  <a:xfrm>
                    <a:off x="3730" y="3086"/>
                    <a:ext cx="2" cy="2"/>
                  </a:xfrm>
                  <a:custGeom>
                    <a:rect b="b" l="l" r="r" t="t"/>
                    <a:pathLst>
                      <a:path extrusionOk="0" h="2" w="2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1" name="Google Shape;641;p43"/>
                  <p:cNvSpPr/>
                  <p:nvPr/>
                </p:nvSpPr>
                <p:spPr>
                  <a:xfrm>
                    <a:off x="3624" y="3073"/>
                    <a:ext cx="9" cy="30"/>
                  </a:xfrm>
                  <a:custGeom>
                    <a:rect b="b" l="l" r="r" t="t"/>
                    <a:pathLst>
                      <a:path extrusionOk="0" h="137" w="39">
                        <a:moveTo>
                          <a:pt x="29" y="132"/>
                        </a:moveTo>
                        <a:lnTo>
                          <a:pt x="34" y="126"/>
                        </a:lnTo>
                        <a:lnTo>
                          <a:pt x="37" y="116"/>
                        </a:lnTo>
                        <a:lnTo>
                          <a:pt x="39" y="93"/>
                        </a:lnTo>
                        <a:lnTo>
                          <a:pt x="39" y="66"/>
                        </a:lnTo>
                        <a:lnTo>
                          <a:pt x="39" y="39"/>
                        </a:lnTo>
                        <a:lnTo>
                          <a:pt x="37" y="21"/>
                        </a:lnTo>
                        <a:lnTo>
                          <a:pt x="34" y="2"/>
                        </a:lnTo>
                        <a:lnTo>
                          <a:pt x="29" y="0"/>
                        </a:lnTo>
                        <a:lnTo>
                          <a:pt x="10" y="5"/>
                        </a:lnTo>
                        <a:lnTo>
                          <a:pt x="5" y="14"/>
                        </a:lnTo>
                        <a:lnTo>
                          <a:pt x="2" y="26"/>
                        </a:lnTo>
                        <a:lnTo>
                          <a:pt x="0" y="44"/>
                        </a:lnTo>
                        <a:lnTo>
                          <a:pt x="0" y="71"/>
                        </a:lnTo>
                        <a:lnTo>
                          <a:pt x="0" y="98"/>
                        </a:lnTo>
                        <a:lnTo>
                          <a:pt x="2" y="118"/>
                        </a:lnTo>
                        <a:lnTo>
                          <a:pt x="5" y="132"/>
                        </a:lnTo>
                        <a:lnTo>
                          <a:pt x="10" y="137"/>
                        </a:lnTo>
                        <a:lnTo>
                          <a:pt x="29" y="132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0099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2" name="Google Shape;642;p43"/>
                  <p:cNvSpPr/>
                  <p:nvPr/>
                </p:nvSpPr>
                <p:spPr>
                  <a:xfrm>
                    <a:off x="3624" y="3073"/>
                    <a:ext cx="9" cy="30"/>
                  </a:xfrm>
                  <a:custGeom>
                    <a:rect b="b" l="l" r="r" t="t"/>
                    <a:pathLst>
                      <a:path extrusionOk="0" h="137" w="39">
                        <a:moveTo>
                          <a:pt x="29" y="132"/>
                        </a:moveTo>
                        <a:lnTo>
                          <a:pt x="34" y="126"/>
                        </a:lnTo>
                        <a:lnTo>
                          <a:pt x="37" y="116"/>
                        </a:lnTo>
                        <a:lnTo>
                          <a:pt x="39" y="93"/>
                        </a:lnTo>
                        <a:lnTo>
                          <a:pt x="39" y="66"/>
                        </a:lnTo>
                        <a:lnTo>
                          <a:pt x="39" y="39"/>
                        </a:lnTo>
                        <a:lnTo>
                          <a:pt x="37" y="21"/>
                        </a:lnTo>
                        <a:lnTo>
                          <a:pt x="34" y="2"/>
                        </a:lnTo>
                        <a:lnTo>
                          <a:pt x="29" y="0"/>
                        </a:lnTo>
                        <a:lnTo>
                          <a:pt x="10" y="5"/>
                        </a:lnTo>
                        <a:lnTo>
                          <a:pt x="5" y="14"/>
                        </a:lnTo>
                        <a:lnTo>
                          <a:pt x="2" y="26"/>
                        </a:lnTo>
                        <a:lnTo>
                          <a:pt x="0" y="44"/>
                        </a:lnTo>
                        <a:lnTo>
                          <a:pt x="0" y="71"/>
                        </a:lnTo>
                        <a:lnTo>
                          <a:pt x="0" y="98"/>
                        </a:lnTo>
                        <a:lnTo>
                          <a:pt x="2" y="118"/>
                        </a:lnTo>
                        <a:lnTo>
                          <a:pt x="5" y="132"/>
                        </a:lnTo>
                        <a:lnTo>
                          <a:pt x="10" y="137"/>
                        </a:lnTo>
                        <a:lnTo>
                          <a:pt x="29" y="132"/>
                        </a:lnTo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3" name="Google Shape;643;p43"/>
                  <p:cNvSpPr/>
                  <p:nvPr/>
                </p:nvSpPr>
                <p:spPr>
                  <a:xfrm>
                    <a:off x="3728" y="3072"/>
                    <a:ext cx="8" cy="29"/>
                  </a:xfrm>
                  <a:custGeom>
                    <a:rect b="b" l="l" r="r" t="t"/>
                    <a:pathLst>
                      <a:path extrusionOk="0" h="134" w="37">
                        <a:moveTo>
                          <a:pt x="10" y="131"/>
                        </a:moveTo>
                        <a:lnTo>
                          <a:pt x="5" y="126"/>
                        </a:lnTo>
                        <a:lnTo>
                          <a:pt x="3" y="113"/>
                        </a:lnTo>
                        <a:lnTo>
                          <a:pt x="0" y="91"/>
                        </a:lnTo>
                        <a:lnTo>
                          <a:pt x="0" y="66"/>
                        </a:lnTo>
                        <a:lnTo>
                          <a:pt x="0" y="39"/>
                        </a:lnTo>
                        <a:lnTo>
                          <a:pt x="3" y="19"/>
                        </a:lnTo>
                        <a:lnTo>
                          <a:pt x="5" y="5"/>
                        </a:lnTo>
                        <a:lnTo>
                          <a:pt x="10" y="0"/>
                        </a:lnTo>
                        <a:lnTo>
                          <a:pt x="27" y="5"/>
                        </a:lnTo>
                        <a:lnTo>
                          <a:pt x="32" y="10"/>
                        </a:lnTo>
                        <a:lnTo>
                          <a:pt x="34" y="26"/>
                        </a:lnTo>
                        <a:lnTo>
                          <a:pt x="37" y="44"/>
                        </a:lnTo>
                        <a:lnTo>
                          <a:pt x="37" y="71"/>
                        </a:lnTo>
                        <a:lnTo>
                          <a:pt x="37" y="98"/>
                        </a:lnTo>
                        <a:lnTo>
                          <a:pt x="34" y="121"/>
                        </a:lnTo>
                        <a:lnTo>
                          <a:pt x="32" y="131"/>
                        </a:lnTo>
                        <a:lnTo>
                          <a:pt x="27" y="134"/>
                        </a:lnTo>
                        <a:lnTo>
                          <a:pt x="10" y="131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0099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4" name="Google Shape;644;p43"/>
                  <p:cNvSpPr/>
                  <p:nvPr/>
                </p:nvSpPr>
                <p:spPr>
                  <a:xfrm>
                    <a:off x="3728" y="3072"/>
                    <a:ext cx="8" cy="29"/>
                  </a:xfrm>
                  <a:custGeom>
                    <a:rect b="b" l="l" r="r" t="t"/>
                    <a:pathLst>
                      <a:path extrusionOk="0" h="134" w="37">
                        <a:moveTo>
                          <a:pt x="10" y="131"/>
                        </a:moveTo>
                        <a:lnTo>
                          <a:pt x="5" y="126"/>
                        </a:lnTo>
                        <a:lnTo>
                          <a:pt x="3" y="113"/>
                        </a:lnTo>
                        <a:lnTo>
                          <a:pt x="0" y="91"/>
                        </a:lnTo>
                        <a:lnTo>
                          <a:pt x="0" y="66"/>
                        </a:lnTo>
                        <a:lnTo>
                          <a:pt x="0" y="39"/>
                        </a:lnTo>
                        <a:lnTo>
                          <a:pt x="3" y="19"/>
                        </a:lnTo>
                        <a:lnTo>
                          <a:pt x="5" y="5"/>
                        </a:lnTo>
                        <a:lnTo>
                          <a:pt x="10" y="0"/>
                        </a:lnTo>
                        <a:lnTo>
                          <a:pt x="27" y="5"/>
                        </a:lnTo>
                        <a:lnTo>
                          <a:pt x="32" y="10"/>
                        </a:lnTo>
                        <a:lnTo>
                          <a:pt x="34" y="26"/>
                        </a:lnTo>
                        <a:lnTo>
                          <a:pt x="37" y="44"/>
                        </a:lnTo>
                        <a:lnTo>
                          <a:pt x="37" y="71"/>
                        </a:lnTo>
                        <a:lnTo>
                          <a:pt x="37" y="98"/>
                        </a:lnTo>
                        <a:lnTo>
                          <a:pt x="34" y="121"/>
                        </a:lnTo>
                        <a:lnTo>
                          <a:pt x="32" y="131"/>
                        </a:lnTo>
                        <a:lnTo>
                          <a:pt x="27" y="134"/>
                        </a:lnTo>
                        <a:lnTo>
                          <a:pt x="10" y="131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5" name="Google Shape;645;p43"/>
                  <p:cNvSpPr/>
                  <p:nvPr/>
                </p:nvSpPr>
                <p:spPr>
                  <a:xfrm>
                    <a:off x="3728" y="3072"/>
                    <a:ext cx="5" cy="29"/>
                  </a:xfrm>
                  <a:custGeom>
                    <a:rect b="b" l="l" r="r" t="t"/>
                    <a:pathLst>
                      <a:path extrusionOk="0" h="131" w="19">
                        <a:moveTo>
                          <a:pt x="10" y="0"/>
                        </a:moveTo>
                        <a:lnTo>
                          <a:pt x="5" y="5"/>
                        </a:lnTo>
                        <a:lnTo>
                          <a:pt x="3" y="19"/>
                        </a:lnTo>
                        <a:lnTo>
                          <a:pt x="0" y="39"/>
                        </a:lnTo>
                        <a:lnTo>
                          <a:pt x="0" y="66"/>
                        </a:lnTo>
                        <a:lnTo>
                          <a:pt x="0" y="91"/>
                        </a:lnTo>
                        <a:lnTo>
                          <a:pt x="3" y="113"/>
                        </a:lnTo>
                        <a:lnTo>
                          <a:pt x="5" y="126"/>
                        </a:lnTo>
                        <a:lnTo>
                          <a:pt x="10" y="131"/>
                        </a:lnTo>
                        <a:lnTo>
                          <a:pt x="10" y="126"/>
                        </a:lnTo>
                        <a:lnTo>
                          <a:pt x="15" y="113"/>
                        </a:lnTo>
                        <a:lnTo>
                          <a:pt x="19" y="91"/>
                        </a:lnTo>
                        <a:lnTo>
                          <a:pt x="19" y="66"/>
                        </a:lnTo>
                        <a:lnTo>
                          <a:pt x="19" y="39"/>
                        </a:lnTo>
                        <a:lnTo>
                          <a:pt x="15" y="19"/>
                        </a:lnTo>
                        <a:lnTo>
                          <a:pt x="10" y="5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0099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6" name="Google Shape;646;p43"/>
                  <p:cNvSpPr/>
                  <p:nvPr/>
                </p:nvSpPr>
                <p:spPr>
                  <a:xfrm>
                    <a:off x="3728" y="3072"/>
                    <a:ext cx="5" cy="29"/>
                  </a:xfrm>
                  <a:custGeom>
                    <a:rect b="b" l="l" r="r" t="t"/>
                    <a:pathLst>
                      <a:path extrusionOk="0" h="131" w="19">
                        <a:moveTo>
                          <a:pt x="10" y="0"/>
                        </a:moveTo>
                        <a:lnTo>
                          <a:pt x="5" y="5"/>
                        </a:lnTo>
                        <a:lnTo>
                          <a:pt x="3" y="19"/>
                        </a:lnTo>
                        <a:lnTo>
                          <a:pt x="0" y="39"/>
                        </a:lnTo>
                        <a:lnTo>
                          <a:pt x="0" y="66"/>
                        </a:lnTo>
                        <a:lnTo>
                          <a:pt x="0" y="91"/>
                        </a:lnTo>
                        <a:lnTo>
                          <a:pt x="3" y="113"/>
                        </a:lnTo>
                        <a:lnTo>
                          <a:pt x="5" y="126"/>
                        </a:lnTo>
                        <a:lnTo>
                          <a:pt x="10" y="131"/>
                        </a:lnTo>
                        <a:lnTo>
                          <a:pt x="10" y="126"/>
                        </a:lnTo>
                        <a:lnTo>
                          <a:pt x="15" y="113"/>
                        </a:lnTo>
                        <a:lnTo>
                          <a:pt x="19" y="91"/>
                        </a:lnTo>
                        <a:lnTo>
                          <a:pt x="19" y="66"/>
                        </a:lnTo>
                        <a:lnTo>
                          <a:pt x="19" y="39"/>
                        </a:lnTo>
                        <a:lnTo>
                          <a:pt x="15" y="19"/>
                        </a:lnTo>
                        <a:lnTo>
                          <a:pt x="10" y="5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7" name="Google Shape;647;p43"/>
                  <p:cNvSpPr/>
                  <p:nvPr/>
                </p:nvSpPr>
                <p:spPr>
                  <a:xfrm>
                    <a:off x="3629" y="3073"/>
                    <a:ext cx="4" cy="29"/>
                  </a:xfrm>
                  <a:custGeom>
                    <a:rect b="b" l="l" r="r" t="t"/>
                    <a:pathLst>
                      <a:path extrusionOk="0" h="132" w="20">
                        <a:moveTo>
                          <a:pt x="10" y="0"/>
                        </a:moveTo>
                        <a:lnTo>
                          <a:pt x="15" y="2"/>
                        </a:lnTo>
                        <a:lnTo>
                          <a:pt x="18" y="21"/>
                        </a:lnTo>
                        <a:lnTo>
                          <a:pt x="20" y="39"/>
                        </a:lnTo>
                        <a:lnTo>
                          <a:pt x="20" y="66"/>
                        </a:lnTo>
                        <a:lnTo>
                          <a:pt x="20" y="93"/>
                        </a:lnTo>
                        <a:lnTo>
                          <a:pt x="18" y="116"/>
                        </a:lnTo>
                        <a:lnTo>
                          <a:pt x="15" y="126"/>
                        </a:lnTo>
                        <a:lnTo>
                          <a:pt x="10" y="132"/>
                        </a:lnTo>
                        <a:lnTo>
                          <a:pt x="5" y="126"/>
                        </a:lnTo>
                        <a:lnTo>
                          <a:pt x="5" y="116"/>
                        </a:lnTo>
                        <a:lnTo>
                          <a:pt x="2" y="93"/>
                        </a:lnTo>
                        <a:lnTo>
                          <a:pt x="0" y="66"/>
                        </a:lnTo>
                        <a:lnTo>
                          <a:pt x="2" y="39"/>
                        </a:lnTo>
                        <a:lnTo>
                          <a:pt x="5" y="21"/>
                        </a:lnTo>
                        <a:lnTo>
                          <a:pt x="5" y="2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0099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8" name="Google Shape;648;p43"/>
                  <p:cNvSpPr/>
                  <p:nvPr/>
                </p:nvSpPr>
                <p:spPr>
                  <a:xfrm>
                    <a:off x="3629" y="3073"/>
                    <a:ext cx="4" cy="29"/>
                  </a:xfrm>
                  <a:custGeom>
                    <a:rect b="b" l="l" r="r" t="t"/>
                    <a:pathLst>
                      <a:path extrusionOk="0" h="132" w="20">
                        <a:moveTo>
                          <a:pt x="10" y="0"/>
                        </a:moveTo>
                        <a:lnTo>
                          <a:pt x="15" y="2"/>
                        </a:lnTo>
                        <a:lnTo>
                          <a:pt x="18" y="21"/>
                        </a:lnTo>
                        <a:lnTo>
                          <a:pt x="20" y="39"/>
                        </a:lnTo>
                        <a:lnTo>
                          <a:pt x="20" y="66"/>
                        </a:lnTo>
                        <a:lnTo>
                          <a:pt x="20" y="93"/>
                        </a:lnTo>
                        <a:lnTo>
                          <a:pt x="18" y="116"/>
                        </a:lnTo>
                        <a:lnTo>
                          <a:pt x="15" y="126"/>
                        </a:lnTo>
                        <a:lnTo>
                          <a:pt x="10" y="132"/>
                        </a:lnTo>
                        <a:lnTo>
                          <a:pt x="5" y="126"/>
                        </a:lnTo>
                        <a:lnTo>
                          <a:pt x="5" y="116"/>
                        </a:lnTo>
                        <a:lnTo>
                          <a:pt x="2" y="93"/>
                        </a:lnTo>
                        <a:lnTo>
                          <a:pt x="0" y="66"/>
                        </a:lnTo>
                        <a:lnTo>
                          <a:pt x="2" y="39"/>
                        </a:lnTo>
                        <a:lnTo>
                          <a:pt x="5" y="21"/>
                        </a:lnTo>
                        <a:lnTo>
                          <a:pt x="5" y="2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9" name="Google Shape;649;p43"/>
                  <p:cNvSpPr/>
                  <p:nvPr/>
                </p:nvSpPr>
                <p:spPr>
                  <a:xfrm>
                    <a:off x="3717" y="3030"/>
                    <a:ext cx="13" cy="56"/>
                  </a:xfrm>
                  <a:custGeom>
                    <a:rect b="b" l="l" r="r" t="t"/>
                    <a:pathLst>
                      <a:path extrusionOk="0" h="258" w="62">
                        <a:moveTo>
                          <a:pt x="0" y="0"/>
                        </a:moveTo>
                        <a:lnTo>
                          <a:pt x="62" y="25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0099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0" name="Google Shape;650;p43"/>
                  <p:cNvSpPr/>
                  <p:nvPr/>
                </p:nvSpPr>
                <p:spPr>
                  <a:xfrm>
                    <a:off x="3717" y="3030"/>
                    <a:ext cx="13" cy="56"/>
                  </a:xfrm>
                  <a:custGeom>
                    <a:rect b="b" l="l" r="r" t="t"/>
                    <a:pathLst>
                      <a:path extrusionOk="0" h="258" w="62">
                        <a:moveTo>
                          <a:pt x="0" y="0"/>
                        </a:moveTo>
                        <a:lnTo>
                          <a:pt x="62" y="25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1" name="Google Shape;651;p43"/>
                  <p:cNvSpPr/>
                  <p:nvPr/>
                </p:nvSpPr>
                <p:spPr>
                  <a:xfrm>
                    <a:off x="3631" y="3031"/>
                    <a:ext cx="13" cy="57"/>
                  </a:xfrm>
                  <a:custGeom>
                    <a:rect b="b" l="l" r="r" t="t"/>
                    <a:pathLst>
                      <a:path extrusionOk="0" h="255" w="62">
                        <a:moveTo>
                          <a:pt x="62" y="0"/>
                        </a:moveTo>
                        <a:lnTo>
                          <a:pt x="0" y="255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0099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2" name="Google Shape;652;p43"/>
                  <p:cNvSpPr/>
                  <p:nvPr/>
                </p:nvSpPr>
                <p:spPr>
                  <a:xfrm>
                    <a:off x="3631" y="3031"/>
                    <a:ext cx="13" cy="57"/>
                  </a:xfrm>
                  <a:custGeom>
                    <a:rect b="b" l="l" r="r" t="t"/>
                    <a:pathLst>
                      <a:path extrusionOk="0" h="255" w="62">
                        <a:moveTo>
                          <a:pt x="62" y="0"/>
                        </a:moveTo>
                        <a:lnTo>
                          <a:pt x="0" y="255"/>
                        </a:lnTo>
                        <a:lnTo>
                          <a:pt x="62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3" name="Google Shape;653;p43"/>
                  <p:cNvSpPr/>
                  <p:nvPr/>
                </p:nvSpPr>
                <p:spPr>
                  <a:xfrm>
                    <a:off x="3631" y="3081"/>
                    <a:ext cx="99" cy="15"/>
                  </a:xfrm>
                  <a:custGeom>
                    <a:rect b="b" l="l" r="r" t="t"/>
                    <a:pathLst>
                      <a:path extrusionOk="0" h="69" w="460">
                        <a:moveTo>
                          <a:pt x="0" y="22"/>
                        </a:moveTo>
                        <a:lnTo>
                          <a:pt x="29" y="24"/>
                        </a:lnTo>
                        <a:lnTo>
                          <a:pt x="57" y="24"/>
                        </a:lnTo>
                        <a:lnTo>
                          <a:pt x="84" y="27"/>
                        </a:lnTo>
                        <a:lnTo>
                          <a:pt x="113" y="29"/>
                        </a:lnTo>
                        <a:lnTo>
                          <a:pt x="141" y="29"/>
                        </a:lnTo>
                        <a:lnTo>
                          <a:pt x="168" y="32"/>
                        </a:lnTo>
                        <a:lnTo>
                          <a:pt x="197" y="35"/>
                        </a:lnTo>
                        <a:lnTo>
                          <a:pt x="225" y="37"/>
                        </a:lnTo>
                        <a:lnTo>
                          <a:pt x="225" y="27"/>
                        </a:lnTo>
                        <a:lnTo>
                          <a:pt x="228" y="14"/>
                        </a:lnTo>
                        <a:lnTo>
                          <a:pt x="228" y="3"/>
                        </a:lnTo>
                        <a:lnTo>
                          <a:pt x="237" y="0"/>
                        </a:lnTo>
                        <a:lnTo>
                          <a:pt x="242" y="3"/>
                        </a:lnTo>
                        <a:lnTo>
                          <a:pt x="244" y="14"/>
                        </a:lnTo>
                        <a:lnTo>
                          <a:pt x="242" y="27"/>
                        </a:lnTo>
                        <a:lnTo>
                          <a:pt x="242" y="37"/>
                        </a:lnTo>
                        <a:lnTo>
                          <a:pt x="460" y="19"/>
                        </a:lnTo>
                        <a:lnTo>
                          <a:pt x="434" y="22"/>
                        </a:lnTo>
                        <a:lnTo>
                          <a:pt x="407" y="24"/>
                        </a:lnTo>
                        <a:lnTo>
                          <a:pt x="378" y="24"/>
                        </a:lnTo>
                        <a:lnTo>
                          <a:pt x="352" y="27"/>
                        </a:lnTo>
                        <a:lnTo>
                          <a:pt x="323" y="29"/>
                        </a:lnTo>
                        <a:lnTo>
                          <a:pt x="297" y="32"/>
                        </a:lnTo>
                        <a:lnTo>
                          <a:pt x="267" y="35"/>
                        </a:lnTo>
                        <a:lnTo>
                          <a:pt x="242" y="37"/>
                        </a:lnTo>
                        <a:lnTo>
                          <a:pt x="242" y="47"/>
                        </a:lnTo>
                        <a:lnTo>
                          <a:pt x="242" y="56"/>
                        </a:lnTo>
                        <a:lnTo>
                          <a:pt x="242" y="66"/>
                        </a:lnTo>
                        <a:lnTo>
                          <a:pt x="234" y="69"/>
                        </a:lnTo>
                        <a:lnTo>
                          <a:pt x="225" y="66"/>
                        </a:lnTo>
                        <a:lnTo>
                          <a:pt x="225" y="56"/>
                        </a:lnTo>
                        <a:lnTo>
                          <a:pt x="225" y="47"/>
                        </a:lnTo>
                        <a:lnTo>
                          <a:pt x="225" y="37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0099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4" name="Google Shape;654;p43"/>
                  <p:cNvSpPr/>
                  <p:nvPr/>
                </p:nvSpPr>
                <p:spPr>
                  <a:xfrm>
                    <a:off x="3631" y="3081"/>
                    <a:ext cx="99" cy="15"/>
                  </a:xfrm>
                  <a:custGeom>
                    <a:rect b="b" l="l" r="r" t="t"/>
                    <a:pathLst>
                      <a:path extrusionOk="0" h="69" w="460">
                        <a:moveTo>
                          <a:pt x="0" y="22"/>
                        </a:moveTo>
                        <a:lnTo>
                          <a:pt x="29" y="24"/>
                        </a:lnTo>
                        <a:lnTo>
                          <a:pt x="57" y="24"/>
                        </a:lnTo>
                        <a:lnTo>
                          <a:pt x="84" y="27"/>
                        </a:lnTo>
                        <a:lnTo>
                          <a:pt x="113" y="29"/>
                        </a:lnTo>
                        <a:lnTo>
                          <a:pt x="141" y="29"/>
                        </a:lnTo>
                        <a:lnTo>
                          <a:pt x="168" y="32"/>
                        </a:lnTo>
                        <a:lnTo>
                          <a:pt x="197" y="35"/>
                        </a:lnTo>
                        <a:lnTo>
                          <a:pt x="225" y="37"/>
                        </a:lnTo>
                        <a:lnTo>
                          <a:pt x="225" y="27"/>
                        </a:lnTo>
                        <a:lnTo>
                          <a:pt x="228" y="14"/>
                        </a:lnTo>
                        <a:lnTo>
                          <a:pt x="228" y="3"/>
                        </a:lnTo>
                        <a:lnTo>
                          <a:pt x="237" y="0"/>
                        </a:lnTo>
                        <a:lnTo>
                          <a:pt x="242" y="3"/>
                        </a:lnTo>
                        <a:lnTo>
                          <a:pt x="244" y="14"/>
                        </a:lnTo>
                        <a:lnTo>
                          <a:pt x="242" y="27"/>
                        </a:lnTo>
                        <a:lnTo>
                          <a:pt x="242" y="37"/>
                        </a:lnTo>
                        <a:lnTo>
                          <a:pt x="460" y="19"/>
                        </a:lnTo>
                        <a:lnTo>
                          <a:pt x="434" y="22"/>
                        </a:lnTo>
                        <a:lnTo>
                          <a:pt x="407" y="24"/>
                        </a:lnTo>
                        <a:lnTo>
                          <a:pt x="378" y="24"/>
                        </a:lnTo>
                        <a:lnTo>
                          <a:pt x="352" y="27"/>
                        </a:lnTo>
                        <a:lnTo>
                          <a:pt x="323" y="29"/>
                        </a:lnTo>
                        <a:lnTo>
                          <a:pt x="297" y="32"/>
                        </a:lnTo>
                        <a:lnTo>
                          <a:pt x="267" y="35"/>
                        </a:lnTo>
                        <a:lnTo>
                          <a:pt x="242" y="37"/>
                        </a:lnTo>
                        <a:lnTo>
                          <a:pt x="242" y="47"/>
                        </a:lnTo>
                        <a:lnTo>
                          <a:pt x="242" y="56"/>
                        </a:lnTo>
                        <a:lnTo>
                          <a:pt x="242" y="66"/>
                        </a:lnTo>
                        <a:lnTo>
                          <a:pt x="234" y="69"/>
                        </a:lnTo>
                        <a:lnTo>
                          <a:pt x="225" y="66"/>
                        </a:lnTo>
                        <a:lnTo>
                          <a:pt x="225" y="56"/>
                        </a:lnTo>
                        <a:lnTo>
                          <a:pt x="225" y="47"/>
                        </a:lnTo>
                        <a:lnTo>
                          <a:pt x="225" y="37"/>
                        </a:lnTo>
                        <a:lnTo>
                          <a:pt x="0" y="22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55" name="Google Shape;655;p43"/>
                <p:cNvGrpSpPr/>
                <p:nvPr/>
              </p:nvGrpSpPr>
              <p:grpSpPr>
                <a:xfrm>
                  <a:off x="1392" y="1407"/>
                  <a:ext cx="507" cy="172"/>
                  <a:chOff x="3456" y="1152"/>
                  <a:chExt cx="541" cy="192"/>
                </a:xfrm>
              </p:grpSpPr>
              <p:sp>
                <p:nvSpPr>
                  <p:cNvPr id="656" name="Google Shape;656;p43"/>
                  <p:cNvSpPr/>
                  <p:nvPr/>
                </p:nvSpPr>
                <p:spPr>
                  <a:xfrm>
                    <a:off x="3456" y="1152"/>
                    <a:ext cx="539" cy="192"/>
                  </a:xfrm>
                  <a:custGeom>
                    <a:rect b="b" l="l" r="r" t="t"/>
                    <a:pathLst>
                      <a:path extrusionOk="0" h="694" w="2488">
                        <a:moveTo>
                          <a:pt x="5" y="623"/>
                        </a:moveTo>
                        <a:lnTo>
                          <a:pt x="34" y="608"/>
                        </a:lnTo>
                        <a:lnTo>
                          <a:pt x="63" y="591"/>
                        </a:lnTo>
                        <a:lnTo>
                          <a:pt x="92" y="576"/>
                        </a:lnTo>
                        <a:lnTo>
                          <a:pt x="121" y="560"/>
                        </a:lnTo>
                        <a:lnTo>
                          <a:pt x="153" y="544"/>
                        </a:lnTo>
                        <a:lnTo>
                          <a:pt x="182" y="531"/>
                        </a:lnTo>
                        <a:lnTo>
                          <a:pt x="213" y="518"/>
                        </a:lnTo>
                        <a:lnTo>
                          <a:pt x="242" y="505"/>
                        </a:lnTo>
                        <a:lnTo>
                          <a:pt x="274" y="492"/>
                        </a:lnTo>
                        <a:lnTo>
                          <a:pt x="305" y="481"/>
                        </a:lnTo>
                        <a:lnTo>
                          <a:pt x="336" y="468"/>
                        </a:lnTo>
                        <a:lnTo>
                          <a:pt x="368" y="457"/>
                        </a:lnTo>
                        <a:lnTo>
                          <a:pt x="400" y="447"/>
                        </a:lnTo>
                        <a:lnTo>
                          <a:pt x="431" y="437"/>
                        </a:lnTo>
                        <a:lnTo>
                          <a:pt x="463" y="426"/>
                        </a:lnTo>
                        <a:lnTo>
                          <a:pt x="494" y="418"/>
                        </a:lnTo>
                        <a:lnTo>
                          <a:pt x="545" y="405"/>
                        </a:lnTo>
                        <a:lnTo>
                          <a:pt x="597" y="395"/>
                        </a:lnTo>
                        <a:lnTo>
                          <a:pt x="647" y="386"/>
                        </a:lnTo>
                        <a:lnTo>
                          <a:pt x="699" y="378"/>
                        </a:lnTo>
                        <a:lnTo>
                          <a:pt x="750" y="373"/>
                        </a:lnTo>
                        <a:lnTo>
                          <a:pt x="802" y="368"/>
                        </a:lnTo>
                        <a:lnTo>
                          <a:pt x="854" y="363"/>
                        </a:lnTo>
                        <a:lnTo>
                          <a:pt x="908" y="360"/>
                        </a:lnTo>
                        <a:lnTo>
                          <a:pt x="950" y="355"/>
                        </a:lnTo>
                        <a:lnTo>
                          <a:pt x="989" y="349"/>
                        </a:lnTo>
                        <a:lnTo>
                          <a:pt x="1031" y="344"/>
                        </a:lnTo>
                        <a:lnTo>
                          <a:pt x="1073" y="339"/>
                        </a:lnTo>
                        <a:lnTo>
                          <a:pt x="1115" y="336"/>
                        </a:lnTo>
                        <a:lnTo>
                          <a:pt x="1157" y="334"/>
                        </a:lnTo>
                        <a:lnTo>
                          <a:pt x="1199" y="329"/>
                        </a:lnTo>
                        <a:lnTo>
                          <a:pt x="1244" y="326"/>
                        </a:lnTo>
                        <a:lnTo>
                          <a:pt x="1286" y="324"/>
                        </a:lnTo>
                        <a:lnTo>
                          <a:pt x="1328" y="321"/>
                        </a:lnTo>
                        <a:lnTo>
                          <a:pt x="1370" y="316"/>
                        </a:lnTo>
                        <a:lnTo>
                          <a:pt x="1412" y="313"/>
                        </a:lnTo>
                        <a:lnTo>
                          <a:pt x="1454" y="310"/>
                        </a:lnTo>
                        <a:lnTo>
                          <a:pt x="1496" y="307"/>
                        </a:lnTo>
                        <a:lnTo>
                          <a:pt x="1536" y="302"/>
                        </a:lnTo>
                        <a:lnTo>
                          <a:pt x="1578" y="299"/>
                        </a:lnTo>
                        <a:lnTo>
                          <a:pt x="1607" y="297"/>
                        </a:lnTo>
                        <a:lnTo>
                          <a:pt x="1639" y="294"/>
                        </a:lnTo>
                        <a:lnTo>
                          <a:pt x="1670" y="292"/>
                        </a:lnTo>
                        <a:lnTo>
                          <a:pt x="1699" y="292"/>
                        </a:lnTo>
                        <a:lnTo>
                          <a:pt x="1730" y="289"/>
                        </a:lnTo>
                        <a:lnTo>
                          <a:pt x="1760" y="287"/>
                        </a:lnTo>
                        <a:lnTo>
                          <a:pt x="1791" y="284"/>
                        </a:lnTo>
                        <a:lnTo>
                          <a:pt x="1820" y="282"/>
                        </a:lnTo>
                        <a:lnTo>
                          <a:pt x="1851" y="279"/>
                        </a:lnTo>
                        <a:lnTo>
                          <a:pt x="1881" y="276"/>
                        </a:lnTo>
                        <a:lnTo>
                          <a:pt x="1910" y="271"/>
                        </a:lnTo>
                        <a:lnTo>
                          <a:pt x="1941" y="265"/>
                        </a:lnTo>
                        <a:lnTo>
                          <a:pt x="1970" y="260"/>
                        </a:lnTo>
                        <a:lnTo>
                          <a:pt x="1999" y="255"/>
                        </a:lnTo>
                        <a:lnTo>
                          <a:pt x="2025" y="245"/>
                        </a:lnTo>
                        <a:lnTo>
                          <a:pt x="2054" y="237"/>
                        </a:lnTo>
                        <a:lnTo>
                          <a:pt x="2088" y="218"/>
                        </a:lnTo>
                        <a:lnTo>
                          <a:pt x="2120" y="192"/>
                        </a:lnTo>
                        <a:lnTo>
                          <a:pt x="2152" y="163"/>
                        </a:lnTo>
                        <a:lnTo>
                          <a:pt x="2177" y="131"/>
                        </a:lnTo>
                        <a:lnTo>
                          <a:pt x="2207" y="102"/>
                        </a:lnTo>
                        <a:lnTo>
                          <a:pt x="2233" y="71"/>
                        </a:lnTo>
                        <a:lnTo>
                          <a:pt x="2264" y="45"/>
                        </a:lnTo>
                        <a:lnTo>
                          <a:pt x="2296" y="21"/>
                        </a:lnTo>
                        <a:lnTo>
                          <a:pt x="2312" y="13"/>
                        </a:lnTo>
                        <a:lnTo>
                          <a:pt x="2333" y="8"/>
                        </a:lnTo>
                        <a:lnTo>
                          <a:pt x="2354" y="3"/>
                        </a:lnTo>
                        <a:lnTo>
                          <a:pt x="2375" y="0"/>
                        </a:lnTo>
                        <a:lnTo>
                          <a:pt x="2394" y="0"/>
                        </a:lnTo>
                        <a:lnTo>
                          <a:pt x="2412" y="3"/>
                        </a:lnTo>
                        <a:lnTo>
                          <a:pt x="2427" y="8"/>
                        </a:lnTo>
                        <a:lnTo>
                          <a:pt x="2438" y="21"/>
                        </a:lnTo>
                        <a:lnTo>
                          <a:pt x="2446" y="40"/>
                        </a:lnTo>
                        <a:lnTo>
                          <a:pt x="2446" y="55"/>
                        </a:lnTo>
                        <a:lnTo>
                          <a:pt x="2438" y="74"/>
                        </a:lnTo>
                        <a:lnTo>
                          <a:pt x="2427" y="94"/>
                        </a:lnTo>
                        <a:lnTo>
                          <a:pt x="2414" y="113"/>
                        </a:lnTo>
                        <a:lnTo>
                          <a:pt x="2404" y="131"/>
                        </a:lnTo>
                        <a:lnTo>
                          <a:pt x="2394" y="153"/>
                        </a:lnTo>
                        <a:lnTo>
                          <a:pt x="2385" y="171"/>
                        </a:lnTo>
                        <a:lnTo>
                          <a:pt x="2380" y="192"/>
                        </a:lnTo>
                        <a:lnTo>
                          <a:pt x="2377" y="215"/>
                        </a:lnTo>
                        <a:lnTo>
                          <a:pt x="2377" y="239"/>
                        </a:lnTo>
                        <a:lnTo>
                          <a:pt x="2385" y="260"/>
                        </a:lnTo>
                        <a:lnTo>
                          <a:pt x="2396" y="274"/>
                        </a:lnTo>
                        <a:lnTo>
                          <a:pt x="2412" y="284"/>
                        </a:lnTo>
                        <a:lnTo>
                          <a:pt x="2430" y="294"/>
                        </a:lnTo>
                        <a:lnTo>
                          <a:pt x="2451" y="302"/>
                        </a:lnTo>
                        <a:lnTo>
                          <a:pt x="2469" y="313"/>
                        </a:lnTo>
                        <a:lnTo>
                          <a:pt x="2483" y="324"/>
                        </a:lnTo>
                        <a:lnTo>
                          <a:pt x="2488" y="336"/>
                        </a:lnTo>
                        <a:lnTo>
                          <a:pt x="2485" y="349"/>
                        </a:lnTo>
                        <a:lnTo>
                          <a:pt x="2475" y="366"/>
                        </a:lnTo>
                        <a:lnTo>
                          <a:pt x="2456" y="376"/>
                        </a:lnTo>
                        <a:lnTo>
                          <a:pt x="2436" y="384"/>
                        </a:lnTo>
                        <a:lnTo>
                          <a:pt x="2412" y="386"/>
                        </a:lnTo>
                        <a:lnTo>
                          <a:pt x="2385" y="389"/>
                        </a:lnTo>
                        <a:lnTo>
                          <a:pt x="2359" y="389"/>
                        </a:lnTo>
                        <a:lnTo>
                          <a:pt x="2335" y="395"/>
                        </a:lnTo>
                        <a:lnTo>
                          <a:pt x="2312" y="400"/>
                        </a:lnTo>
                        <a:lnTo>
                          <a:pt x="2291" y="410"/>
                        </a:lnTo>
                        <a:lnTo>
                          <a:pt x="2267" y="423"/>
                        </a:lnTo>
                        <a:lnTo>
                          <a:pt x="2246" y="437"/>
                        </a:lnTo>
                        <a:lnTo>
                          <a:pt x="2227" y="450"/>
                        </a:lnTo>
                        <a:lnTo>
                          <a:pt x="2207" y="462"/>
                        </a:lnTo>
                        <a:lnTo>
                          <a:pt x="2185" y="476"/>
                        </a:lnTo>
                        <a:lnTo>
                          <a:pt x="2162" y="484"/>
                        </a:lnTo>
                        <a:lnTo>
                          <a:pt x="2140" y="492"/>
                        </a:lnTo>
                        <a:lnTo>
                          <a:pt x="2078" y="505"/>
                        </a:lnTo>
                        <a:lnTo>
                          <a:pt x="2014" y="521"/>
                        </a:lnTo>
                        <a:lnTo>
                          <a:pt x="1952" y="534"/>
                        </a:lnTo>
                        <a:lnTo>
                          <a:pt x="1888" y="547"/>
                        </a:lnTo>
                        <a:lnTo>
                          <a:pt x="1827" y="560"/>
                        </a:lnTo>
                        <a:lnTo>
                          <a:pt x="1765" y="573"/>
                        </a:lnTo>
                        <a:lnTo>
                          <a:pt x="1701" y="586"/>
                        </a:lnTo>
                        <a:lnTo>
                          <a:pt x="1639" y="597"/>
                        </a:lnTo>
                        <a:lnTo>
                          <a:pt x="1575" y="608"/>
                        </a:lnTo>
                        <a:lnTo>
                          <a:pt x="1513" y="620"/>
                        </a:lnTo>
                        <a:lnTo>
                          <a:pt x="1449" y="631"/>
                        </a:lnTo>
                        <a:lnTo>
                          <a:pt x="1386" y="639"/>
                        </a:lnTo>
                        <a:lnTo>
                          <a:pt x="1325" y="650"/>
                        </a:lnTo>
                        <a:lnTo>
                          <a:pt x="1262" y="657"/>
                        </a:lnTo>
                        <a:lnTo>
                          <a:pt x="1199" y="665"/>
                        </a:lnTo>
                        <a:lnTo>
                          <a:pt x="1138" y="674"/>
                        </a:lnTo>
                        <a:lnTo>
                          <a:pt x="1110" y="679"/>
                        </a:lnTo>
                        <a:lnTo>
                          <a:pt x="1081" y="681"/>
                        </a:lnTo>
                        <a:lnTo>
                          <a:pt x="1052" y="684"/>
                        </a:lnTo>
                        <a:lnTo>
                          <a:pt x="1022" y="686"/>
                        </a:lnTo>
                        <a:lnTo>
                          <a:pt x="994" y="689"/>
                        </a:lnTo>
                        <a:lnTo>
                          <a:pt x="965" y="692"/>
                        </a:lnTo>
                        <a:lnTo>
                          <a:pt x="936" y="692"/>
                        </a:lnTo>
                        <a:lnTo>
                          <a:pt x="908" y="694"/>
                        </a:lnTo>
                        <a:lnTo>
                          <a:pt x="878" y="694"/>
                        </a:lnTo>
                        <a:lnTo>
                          <a:pt x="849" y="694"/>
                        </a:lnTo>
                        <a:lnTo>
                          <a:pt x="820" y="694"/>
                        </a:lnTo>
                        <a:lnTo>
                          <a:pt x="792" y="694"/>
                        </a:lnTo>
                        <a:lnTo>
                          <a:pt x="763" y="694"/>
                        </a:lnTo>
                        <a:lnTo>
                          <a:pt x="733" y="694"/>
                        </a:lnTo>
                        <a:lnTo>
                          <a:pt x="708" y="692"/>
                        </a:lnTo>
                        <a:lnTo>
                          <a:pt x="679" y="692"/>
                        </a:lnTo>
                        <a:lnTo>
                          <a:pt x="631" y="686"/>
                        </a:lnTo>
                        <a:lnTo>
                          <a:pt x="587" y="679"/>
                        </a:lnTo>
                        <a:lnTo>
                          <a:pt x="539" y="670"/>
                        </a:lnTo>
                        <a:lnTo>
                          <a:pt x="494" y="662"/>
                        </a:lnTo>
                        <a:lnTo>
                          <a:pt x="449" y="655"/>
                        </a:lnTo>
                        <a:lnTo>
                          <a:pt x="402" y="650"/>
                        </a:lnTo>
                        <a:lnTo>
                          <a:pt x="358" y="644"/>
                        </a:lnTo>
                        <a:lnTo>
                          <a:pt x="313" y="642"/>
                        </a:lnTo>
                        <a:lnTo>
                          <a:pt x="284" y="642"/>
                        </a:lnTo>
                        <a:lnTo>
                          <a:pt x="257" y="642"/>
                        </a:lnTo>
                        <a:lnTo>
                          <a:pt x="229" y="642"/>
                        </a:lnTo>
                        <a:lnTo>
                          <a:pt x="202" y="644"/>
                        </a:lnTo>
                        <a:lnTo>
                          <a:pt x="173" y="647"/>
                        </a:lnTo>
                        <a:lnTo>
                          <a:pt x="145" y="647"/>
                        </a:lnTo>
                        <a:lnTo>
                          <a:pt x="116" y="650"/>
                        </a:lnTo>
                        <a:lnTo>
                          <a:pt x="86" y="650"/>
                        </a:lnTo>
                        <a:lnTo>
                          <a:pt x="76" y="650"/>
                        </a:lnTo>
                        <a:lnTo>
                          <a:pt x="61" y="647"/>
                        </a:lnTo>
                        <a:lnTo>
                          <a:pt x="42" y="644"/>
                        </a:lnTo>
                        <a:lnTo>
                          <a:pt x="26" y="642"/>
                        </a:lnTo>
                        <a:lnTo>
                          <a:pt x="13" y="637"/>
                        </a:lnTo>
                        <a:lnTo>
                          <a:pt x="2" y="634"/>
                        </a:lnTo>
                        <a:lnTo>
                          <a:pt x="0" y="628"/>
                        </a:lnTo>
                        <a:lnTo>
                          <a:pt x="5" y="623"/>
                        </a:lnTo>
                      </a:path>
                    </a:pathLst>
                  </a:custGeom>
                  <a:solidFill>
                    <a:srgbClr val="0099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7" name="Google Shape;657;p43"/>
                  <p:cNvSpPr/>
                  <p:nvPr/>
                </p:nvSpPr>
                <p:spPr>
                  <a:xfrm>
                    <a:off x="3915" y="1226"/>
                    <a:ext cx="82" cy="36"/>
                  </a:xfrm>
                  <a:custGeom>
                    <a:rect b="b" l="l" r="r" t="t"/>
                    <a:pathLst>
                      <a:path extrusionOk="0" h="158" w="379">
                        <a:moveTo>
                          <a:pt x="260" y="5"/>
                        </a:moveTo>
                        <a:lnTo>
                          <a:pt x="237" y="26"/>
                        </a:lnTo>
                        <a:lnTo>
                          <a:pt x="208" y="42"/>
                        </a:lnTo>
                        <a:lnTo>
                          <a:pt x="174" y="52"/>
                        </a:lnTo>
                        <a:lnTo>
                          <a:pt x="139" y="62"/>
                        </a:lnTo>
                        <a:lnTo>
                          <a:pt x="102" y="71"/>
                        </a:lnTo>
                        <a:lnTo>
                          <a:pt x="68" y="79"/>
                        </a:lnTo>
                        <a:lnTo>
                          <a:pt x="35" y="84"/>
                        </a:lnTo>
                        <a:lnTo>
                          <a:pt x="8" y="91"/>
                        </a:lnTo>
                        <a:lnTo>
                          <a:pt x="0" y="99"/>
                        </a:lnTo>
                        <a:lnTo>
                          <a:pt x="8" y="108"/>
                        </a:lnTo>
                        <a:lnTo>
                          <a:pt x="29" y="115"/>
                        </a:lnTo>
                        <a:lnTo>
                          <a:pt x="58" y="126"/>
                        </a:lnTo>
                        <a:lnTo>
                          <a:pt x="90" y="133"/>
                        </a:lnTo>
                        <a:lnTo>
                          <a:pt x="124" y="141"/>
                        </a:lnTo>
                        <a:lnTo>
                          <a:pt x="158" y="150"/>
                        </a:lnTo>
                        <a:lnTo>
                          <a:pt x="184" y="155"/>
                        </a:lnTo>
                        <a:lnTo>
                          <a:pt x="198" y="155"/>
                        </a:lnTo>
                        <a:lnTo>
                          <a:pt x="218" y="158"/>
                        </a:lnTo>
                        <a:lnTo>
                          <a:pt x="245" y="158"/>
                        </a:lnTo>
                        <a:lnTo>
                          <a:pt x="273" y="155"/>
                        </a:lnTo>
                        <a:lnTo>
                          <a:pt x="302" y="152"/>
                        </a:lnTo>
                        <a:lnTo>
                          <a:pt x="329" y="147"/>
                        </a:lnTo>
                        <a:lnTo>
                          <a:pt x="352" y="139"/>
                        </a:lnTo>
                        <a:lnTo>
                          <a:pt x="368" y="126"/>
                        </a:lnTo>
                        <a:lnTo>
                          <a:pt x="379" y="113"/>
                        </a:lnTo>
                        <a:lnTo>
                          <a:pt x="379" y="91"/>
                        </a:lnTo>
                        <a:lnTo>
                          <a:pt x="371" y="73"/>
                        </a:lnTo>
                        <a:lnTo>
                          <a:pt x="356" y="62"/>
                        </a:lnTo>
                        <a:lnTo>
                          <a:pt x="337" y="54"/>
                        </a:lnTo>
                        <a:lnTo>
                          <a:pt x="319" y="42"/>
                        </a:lnTo>
                        <a:lnTo>
                          <a:pt x="305" y="31"/>
                        </a:lnTo>
                        <a:lnTo>
                          <a:pt x="292" y="18"/>
                        </a:lnTo>
                        <a:lnTo>
                          <a:pt x="282" y="10"/>
                        </a:lnTo>
                        <a:lnTo>
                          <a:pt x="273" y="2"/>
                        </a:lnTo>
                        <a:lnTo>
                          <a:pt x="265" y="0"/>
                        </a:lnTo>
                        <a:lnTo>
                          <a:pt x="260" y="5"/>
                        </a:lnTo>
                      </a:path>
                    </a:pathLst>
                  </a:custGeom>
                  <a:solidFill>
                    <a:schemeClr val="lt1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8" name="Google Shape;658;p43"/>
                  <p:cNvSpPr/>
                  <p:nvPr/>
                </p:nvSpPr>
                <p:spPr>
                  <a:xfrm>
                    <a:off x="3456" y="1152"/>
                    <a:ext cx="539" cy="192"/>
                  </a:xfrm>
                  <a:custGeom>
                    <a:rect b="b" l="l" r="r" t="t"/>
                    <a:pathLst>
                      <a:path extrusionOk="0" h="694" w="2488">
                        <a:moveTo>
                          <a:pt x="5" y="623"/>
                        </a:moveTo>
                        <a:lnTo>
                          <a:pt x="34" y="608"/>
                        </a:lnTo>
                        <a:lnTo>
                          <a:pt x="63" y="591"/>
                        </a:lnTo>
                        <a:lnTo>
                          <a:pt x="92" y="576"/>
                        </a:lnTo>
                        <a:lnTo>
                          <a:pt x="121" y="560"/>
                        </a:lnTo>
                        <a:lnTo>
                          <a:pt x="153" y="544"/>
                        </a:lnTo>
                        <a:lnTo>
                          <a:pt x="182" y="531"/>
                        </a:lnTo>
                        <a:lnTo>
                          <a:pt x="213" y="518"/>
                        </a:lnTo>
                        <a:lnTo>
                          <a:pt x="242" y="505"/>
                        </a:lnTo>
                        <a:lnTo>
                          <a:pt x="274" y="492"/>
                        </a:lnTo>
                        <a:lnTo>
                          <a:pt x="305" y="481"/>
                        </a:lnTo>
                        <a:lnTo>
                          <a:pt x="336" y="468"/>
                        </a:lnTo>
                        <a:lnTo>
                          <a:pt x="368" y="457"/>
                        </a:lnTo>
                        <a:lnTo>
                          <a:pt x="400" y="447"/>
                        </a:lnTo>
                        <a:lnTo>
                          <a:pt x="431" y="437"/>
                        </a:lnTo>
                        <a:lnTo>
                          <a:pt x="463" y="426"/>
                        </a:lnTo>
                        <a:lnTo>
                          <a:pt x="494" y="418"/>
                        </a:lnTo>
                        <a:lnTo>
                          <a:pt x="545" y="405"/>
                        </a:lnTo>
                        <a:lnTo>
                          <a:pt x="597" y="395"/>
                        </a:lnTo>
                        <a:lnTo>
                          <a:pt x="647" y="386"/>
                        </a:lnTo>
                        <a:lnTo>
                          <a:pt x="699" y="378"/>
                        </a:lnTo>
                        <a:lnTo>
                          <a:pt x="750" y="373"/>
                        </a:lnTo>
                        <a:lnTo>
                          <a:pt x="802" y="368"/>
                        </a:lnTo>
                        <a:lnTo>
                          <a:pt x="854" y="363"/>
                        </a:lnTo>
                        <a:lnTo>
                          <a:pt x="908" y="360"/>
                        </a:lnTo>
                        <a:lnTo>
                          <a:pt x="950" y="355"/>
                        </a:lnTo>
                        <a:lnTo>
                          <a:pt x="989" y="349"/>
                        </a:lnTo>
                        <a:lnTo>
                          <a:pt x="1031" y="344"/>
                        </a:lnTo>
                        <a:lnTo>
                          <a:pt x="1073" y="339"/>
                        </a:lnTo>
                        <a:lnTo>
                          <a:pt x="1115" y="336"/>
                        </a:lnTo>
                        <a:lnTo>
                          <a:pt x="1157" y="334"/>
                        </a:lnTo>
                        <a:lnTo>
                          <a:pt x="1199" y="329"/>
                        </a:lnTo>
                        <a:lnTo>
                          <a:pt x="1244" y="326"/>
                        </a:lnTo>
                        <a:lnTo>
                          <a:pt x="1286" y="324"/>
                        </a:lnTo>
                        <a:lnTo>
                          <a:pt x="1328" y="321"/>
                        </a:lnTo>
                        <a:lnTo>
                          <a:pt x="1370" y="316"/>
                        </a:lnTo>
                        <a:lnTo>
                          <a:pt x="1412" y="313"/>
                        </a:lnTo>
                        <a:lnTo>
                          <a:pt x="1454" y="310"/>
                        </a:lnTo>
                        <a:lnTo>
                          <a:pt x="1496" y="307"/>
                        </a:lnTo>
                        <a:lnTo>
                          <a:pt x="1536" y="302"/>
                        </a:lnTo>
                        <a:lnTo>
                          <a:pt x="1578" y="299"/>
                        </a:lnTo>
                        <a:lnTo>
                          <a:pt x="1607" y="297"/>
                        </a:lnTo>
                        <a:lnTo>
                          <a:pt x="1639" y="294"/>
                        </a:lnTo>
                        <a:lnTo>
                          <a:pt x="1670" y="292"/>
                        </a:lnTo>
                        <a:lnTo>
                          <a:pt x="1699" y="292"/>
                        </a:lnTo>
                        <a:lnTo>
                          <a:pt x="1730" y="289"/>
                        </a:lnTo>
                        <a:lnTo>
                          <a:pt x="1760" y="287"/>
                        </a:lnTo>
                        <a:lnTo>
                          <a:pt x="1791" y="284"/>
                        </a:lnTo>
                        <a:lnTo>
                          <a:pt x="1820" y="282"/>
                        </a:lnTo>
                        <a:lnTo>
                          <a:pt x="1851" y="279"/>
                        </a:lnTo>
                        <a:lnTo>
                          <a:pt x="1881" y="276"/>
                        </a:lnTo>
                        <a:lnTo>
                          <a:pt x="1910" y="271"/>
                        </a:lnTo>
                        <a:lnTo>
                          <a:pt x="1941" y="265"/>
                        </a:lnTo>
                        <a:lnTo>
                          <a:pt x="1970" y="260"/>
                        </a:lnTo>
                        <a:lnTo>
                          <a:pt x="1999" y="255"/>
                        </a:lnTo>
                        <a:lnTo>
                          <a:pt x="2025" y="245"/>
                        </a:lnTo>
                        <a:lnTo>
                          <a:pt x="2054" y="237"/>
                        </a:lnTo>
                        <a:lnTo>
                          <a:pt x="2088" y="218"/>
                        </a:lnTo>
                        <a:lnTo>
                          <a:pt x="2120" y="192"/>
                        </a:lnTo>
                        <a:lnTo>
                          <a:pt x="2152" y="163"/>
                        </a:lnTo>
                        <a:lnTo>
                          <a:pt x="2177" y="131"/>
                        </a:lnTo>
                        <a:lnTo>
                          <a:pt x="2207" y="102"/>
                        </a:lnTo>
                        <a:lnTo>
                          <a:pt x="2233" y="71"/>
                        </a:lnTo>
                        <a:lnTo>
                          <a:pt x="2264" y="45"/>
                        </a:lnTo>
                        <a:lnTo>
                          <a:pt x="2296" y="21"/>
                        </a:lnTo>
                        <a:lnTo>
                          <a:pt x="2312" y="13"/>
                        </a:lnTo>
                        <a:lnTo>
                          <a:pt x="2333" y="8"/>
                        </a:lnTo>
                        <a:lnTo>
                          <a:pt x="2354" y="3"/>
                        </a:lnTo>
                        <a:lnTo>
                          <a:pt x="2375" y="0"/>
                        </a:lnTo>
                        <a:lnTo>
                          <a:pt x="2394" y="0"/>
                        </a:lnTo>
                        <a:lnTo>
                          <a:pt x="2412" y="3"/>
                        </a:lnTo>
                        <a:lnTo>
                          <a:pt x="2427" y="8"/>
                        </a:lnTo>
                        <a:lnTo>
                          <a:pt x="2438" y="21"/>
                        </a:lnTo>
                        <a:lnTo>
                          <a:pt x="2446" y="40"/>
                        </a:lnTo>
                        <a:lnTo>
                          <a:pt x="2446" y="55"/>
                        </a:lnTo>
                        <a:lnTo>
                          <a:pt x="2438" y="74"/>
                        </a:lnTo>
                        <a:lnTo>
                          <a:pt x="2427" y="94"/>
                        </a:lnTo>
                        <a:lnTo>
                          <a:pt x="2414" y="113"/>
                        </a:lnTo>
                        <a:lnTo>
                          <a:pt x="2404" y="131"/>
                        </a:lnTo>
                        <a:lnTo>
                          <a:pt x="2394" y="153"/>
                        </a:lnTo>
                        <a:lnTo>
                          <a:pt x="2385" y="171"/>
                        </a:lnTo>
                        <a:lnTo>
                          <a:pt x="2380" y="192"/>
                        </a:lnTo>
                        <a:lnTo>
                          <a:pt x="2377" y="215"/>
                        </a:lnTo>
                        <a:lnTo>
                          <a:pt x="2377" y="239"/>
                        </a:lnTo>
                        <a:lnTo>
                          <a:pt x="2385" y="260"/>
                        </a:lnTo>
                        <a:lnTo>
                          <a:pt x="2396" y="274"/>
                        </a:lnTo>
                        <a:lnTo>
                          <a:pt x="2412" y="284"/>
                        </a:lnTo>
                        <a:lnTo>
                          <a:pt x="2430" y="294"/>
                        </a:lnTo>
                        <a:lnTo>
                          <a:pt x="2451" y="302"/>
                        </a:lnTo>
                        <a:lnTo>
                          <a:pt x="2469" y="313"/>
                        </a:lnTo>
                        <a:lnTo>
                          <a:pt x="2483" y="324"/>
                        </a:lnTo>
                        <a:lnTo>
                          <a:pt x="2488" y="336"/>
                        </a:lnTo>
                        <a:lnTo>
                          <a:pt x="2485" y="349"/>
                        </a:lnTo>
                        <a:lnTo>
                          <a:pt x="2475" y="366"/>
                        </a:lnTo>
                        <a:lnTo>
                          <a:pt x="2456" y="376"/>
                        </a:lnTo>
                        <a:lnTo>
                          <a:pt x="2436" y="384"/>
                        </a:lnTo>
                        <a:lnTo>
                          <a:pt x="2412" y="386"/>
                        </a:lnTo>
                        <a:lnTo>
                          <a:pt x="2385" y="389"/>
                        </a:lnTo>
                        <a:lnTo>
                          <a:pt x="2359" y="389"/>
                        </a:lnTo>
                        <a:lnTo>
                          <a:pt x="2335" y="395"/>
                        </a:lnTo>
                        <a:lnTo>
                          <a:pt x="2312" y="400"/>
                        </a:lnTo>
                        <a:lnTo>
                          <a:pt x="2291" y="410"/>
                        </a:lnTo>
                        <a:lnTo>
                          <a:pt x="2267" y="423"/>
                        </a:lnTo>
                        <a:lnTo>
                          <a:pt x="2246" y="437"/>
                        </a:lnTo>
                        <a:lnTo>
                          <a:pt x="2227" y="450"/>
                        </a:lnTo>
                        <a:lnTo>
                          <a:pt x="2207" y="462"/>
                        </a:lnTo>
                        <a:lnTo>
                          <a:pt x="2185" y="476"/>
                        </a:lnTo>
                        <a:lnTo>
                          <a:pt x="2162" y="484"/>
                        </a:lnTo>
                        <a:lnTo>
                          <a:pt x="2140" y="492"/>
                        </a:lnTo>
                        <a:lnTo>
                          <a:pt x="2078" y="505"/>
                        </a:lnTo>
                        <a:lnTo>
                          <a:pt x="2014" y="521"/>
                        </a:lnTo>
                        <a:lnTo>
                          <a:pt x="1952" y="534"/>
                        </a:lnTo>
                        <a:lnTo>
                          <a:pt x="1888" y="547"/>
                        </a:lnTo>
                        <a:lnTo>
                          <a:pt x="1827" y="560"/>
                        </a:lnTo>
                        <a:lnTo>
                          <a:pt x="1765" y="573"/>
                        </a:lnTo>
                        <a:lnTo>
                          <a:pt x="1701" y="586"/>
                        </a:lnTo>
                        <a:lnTo>
                          <a:pt x="1639" y="597"/>
                        </a:lnTo>
                        <a:lnTo>
                          <a:pt x="1575" y="608"/>
                        </a:lnTo>
                        <a:lnTo>
                          <a:pt x="1513" y="620"/>
                        </a:lnTo>
                        <a:lnTo>
                          <a:pt x="1449" y="631"/>
                        </a:lnTo>
                        <a:lnTo>
                          <a:pt x="1386" y="639"/>
                        </a:lnTo>
                        <a:lnTo>
                          <a:pt x="1325" y="650"/>
                        </a:lnTo>
                        <a:lnTo>
                          <a:pt x="1262" y="657"/>
                        </a:lnTo>
                        <a:lnTo>
                          <a:pt x="1199" y="665"/>
                        </a:lnTo>
                        <a:lnTo>
                          <a:pt x="1138" y="674"/>
                        </a:lnTo>
                        <a:lnTo>
                          <a:pt x="1110" y="679"/>
                        </a:lnTo>
                        <a:lnTo>
                          <a:pt x="1081" y="681"/>
                        </a:lnTo>
                        <a:lnTo>
                          <a:pt x="1052" y="684"/>
                        </a:lnTo>
                        <a:lnTo>
                          <a:pt x="1022" y="686"/>
                        </a:lnTo>
                        <a:lnTo>
                          <a:pt x="994" y="689"/>
                        </a:lnTo>
                        <a:lnTo>
                          <a:pt x="965" y="692"/>
                        </a:lnTo>
                        <a:lnTo>
                          <a:pt x="936" y="692"/>
                        </a:lnTo>
                        <a:lnTo>
                          <a:pt x="908" y="694"/>
                        </a:lnTo>
                        <a:lnTo>
                          <a:pt x="878" y="694"/>
                        </a:lnTo>
                        <a:lnTo>
                          <a:pt x="849" y="694"/>
                        </a:lnTo>
                        <a:lnTo>
                          <a:pt x="820" y="694"/>
                        </a:lnTo>
                        <a:lnTo>
                          <a:pt x="792" y="694"/>
                        </a:lnTo>
                        <a:lnTo>
                          <a:pt x="763" y="694"/>
                        </a:lnTo>
                        <a:lnTo>
                          <a:pt x="733" y="694"/>
                        </a:lnTo>
                        <a:lnTo>
                          <a:pt x="708" y="692"/>
                        </a:lnTo>
                        <a:lnTo>
                          <a:pt x="679" y="692"/>
                        </a:lnTo>
                        <a:lnTo>
                          <a:pt x="631" y="686"/>
                        </a:lnTo>
                        <a:lnTo>
                          <a:pt x="587" y="679"/>
                        </a:lnTo>
                        <a:lnTo>
                          <a:pt x="539" y="670"/>
                        </a:lnTo>
                        <a:lnTo>
                          <a:pt x="494" y="662"/>
                        </a:lnTo>
                        <a:lnTo>
                          <a:pt x="449" y="655"/>
                        </a:lnTo>
                        <a:lnTo>
                          <a:pt x="402" y="650"/>
                        </a:lnTo>
                        <a:lnTo>
                          <a:pt x="358" y="644"/>
                        </a:lnTo>
                        <a:lnTo>
                          <a:pt x="313" y="642"/>
                        </a:lnTo>
                        <a:lnTo>
                          <a:pt x="284" y="642"/>
                        </a:lnTo>
                        <a:lnTo>
                          <a:pt x="257" y="642"/>
                        </a:lnTo>
                        <a:lnTo>
                          <a:pt x="229" y="642"/>
                        </a:lnTo>
                        <a:lnTo>
                          <a:pt x="202" y="644"/>
                        </a:lnTo>
                        <a:lnTo>
                          <a:pt x="173" y="647"/>
                        </a:lnTo>
                        <a:lnTo>
                          <a:pt x="145" y="647"/>
                        </a:lnTo>
                        <a:lnTo>
                          <a:pt x="116" y="650"/>
                        </a:lnTo>
                        <a:lnTo>
                          <a:pt x="86" y="650"/>
                        </a:lnTo>
                        <a:lnTo>
                          <a:pt x="76" y="650"/>
                        </a:lnTo>
                        <a:lnTo>
                          <a:pt x="61" y="647"/>
                        </a:lnTo>
                        <a:lnTo>
                          <a:pt x="42" y="644"/>
                        </a:lnTo>
                        <a:lnTo>
                          <a:pt x="26" y="642"/>
                        </a:lnTo>
                        <a:lnTo>
                          <a:pt x="13" y="637"/>
                        </a:lnTo>
                        <a:lnTo>
                          <a:pt x="2" y="634"/>
                        </a:lnTo>
                        <a:lnTo>
                          <a:pt x="0" y="628"/>
                        </a:lnTo>
                        <a:lnTo>
                          <a:pt x="5" y="623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9" name="Google Shape;659;p43"/>
                  <p:cNvSpPr/>
                  <p:nvPr/>
                </p:nvSpPr>
                <p:spPr>
                  <a:xfrm rot="420000">
                    <a:off x="3552" y="1249"/>
                    <a:ext cx="89" cy="35"/>
                  </a:xfrm>
                  <a:custGeom>
                    <a:rect b="b" l="l" r="r" t="t"/>
                    <a:pathLst>
                      <a:path extrusionOk="0" h="131" w="412">
                        <a:moveTo>
                          <a:pt x="2" y="107"/>
                        </a:moveTo>
                        <a:lnTo>
                          <a:pt x="29" y="95"/>
                        </a:lnTo>
                        <a:lnTo>
                          <a:pt x="58" y="84"/>
                        </a:lnTo>
                        <a:lnTo>
                          <a:pt x="86" y="70"/>
                        </a:lnTo>
                        <a:lnTo>
                          <a:pt x="116" y="60"/>
                        </a:lnTo>
                        <a:lnTo>
                          <a:pt x="145" y="53"/>
                        </a:lnTo>
                        <a:lnTo>
                          <a:pt x="174" y="45"/>
                        </a:lnTo>
                        <a:lnTo>
                          <a:pt x="202" y="36"/>
                        </a:lnTo>
                        <a:lnTo>
                          <a:pt x="232" y="31"/>
                        </a:lnTo>
                        <a:lnTo>
                          <a:pt x="252" y="26"/>
                        </a:lnTo>
                        <a:lnTo>
                          <a:pt x="274" y="23"/>
                        </a:lnTo>
                        <a:lnTo>
                          <a:pt x="298" y="18"/>
                        </a:lnTo>
                        <a:lnTo>
                          <a:pt x="318" y="16"/>
                        </a:lnTo>
                        <a:lnTo>
                          <a:pt x="342" y="11"/>
                        </a:lnTo>
                        <a:lnTo>
                          <a:pt x="365" y="8"/>
                        </a:lnTo>
                        <a:lnTo>
                          <a:pt x="389" y="3"/>
                        </a:lnTo>
                        <a:lnTo>
                          <a:pt x="412" y="0"/>
                        </a:lnTo>
                        <a:lnTo>
                          <a:pt x="400" y="21"/>
                        </a:lnTo>
                        <a:lnTo>
                          <a:pt x="389" y="40"/>
                        </a:lnTo>
                        <a:lnTo>
                          <a:pt x="382" y="60"/>
                        </a:lnTo>
                        <a:lnTo>
                          <a:pt x="370" y="82"/>
                        </a:lnTo>
                        <a:lnTo>
                          <a:pt x="335" y="87"/>
                        </a:lnTo>
                        <a:lnTo>
                          <a:pt x="295" y="92"/>
                        </a:lnTo>
                        <a:lnTo>
                          <a:pt x="258" y="97"/>
                        </a:lnTo>
                        <a:lnTo>
                          <a:pt x="221" y="105"/>
                        </a:lnTo>
                        <a:lnTo>
                          <a:pt x="184" y="113"/>
                        </a:lnTo>
                        <a:lnTo>
                          <a:pt x="150" y="118"/>
                        </a:lnTo>
                        <a:lnTo>
                          <a:pt x="116" y="126"/>
                        </a:lnTo>
                        <a:lnTo>
                          <a:pt x="81" y="131"/>
                        </a:lnTo>
                        <a:lnTo>
                          <a:pt x="71" y="131"/>
                        </a:lnTo>
                        <a:lnTo>
                          <a:pt x="58" y="131"/>
                        </a:lnTo>
                        <a:lnTo>
                          <a:pt x="42" y="129"/>
                        </a:lnTo>
                        <a:lnTo>
                          <a:pt x="26" y="124"/>
                        </a:lnTo>
                        <a:lnTo>
                          <a:pt x="14" y="121"/>
                        </a:lnTo>
                        <a:lnTo>
                          <a:pt x="5" y="115"/>
                        </a:lnTo>
                        <a:lnTo>
                          <a:pt x="0" y="113"/>
                        </a:lnTo>
                        <a:lnTo>
                          <a:pt x="2" y="107"/>
                        </a:lnTo>
                      </a:path>
                    </a:pathLst>
                  </a:custGeom>
                  <a:solidFill>
                    <a:schemeClr val="lt1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0" name="Google Shape;660;p43"/>
                  <p:cNvSpPr/>
                  <p:nvPr/>
                </p:nvSpPr>
                <p:spPr>
                  <a:xfrm>
                    <a:off x="3690" y="1278"/>
                    <a:ext cx="298" cy="63"/>
                  </a:xfrm>
                  <a:custGeom>
                    <a:rect b="b" l="l" r="r" t="t"/>
                    <a:pathLst>
                      <a:path extrusionOk="0" h="268" w="1379">
                        <a:moveTo>
                          <a:pt x="19" y="100"/>
                        </a:moveTo>
                        <a:lnTo>
                          <a:pt x="63" y="89"/>
                        </a:lnTo>
                        <a:lnTo>
                          <a:pt x="106" y="76"/>
                        </a:lnTo>
                        <a:lnTo>
                          <a:pt x="148" y="63"/>
                        </a:lnTo>
                        <a:lnTo>
                          <a:pt x="190" y="47"/>
                        </a:lnTo>
                        <a:lnTo>
                          <a:pt x="232" y="34"/>
                        </a:lnTo>
                        <a:lnTo>
                          <a:pt x="274" y="23"/>
                        </a:lnTo>
                        <a:lnTo>
                          <a:pt x="316" y="13"/>
                        </a:lnTo>
                        <a:lnTo>
                          <a:pt x="358" y="5"/>
                        </a:lnTo>
                        <a:lnTo>
                          <a:pt x="400" y="0"/>
                        </a:lnTo>
                        <a:lnTo>
                          <a:pt x="444" y="0"/>
                        </a:lnTo>
                        <a:lnTo>
                          <a:pt x="490" y="0"/>
                        </a:lnTo>
                        <a:lnTo>
                          <a:pt x="535" y="0"/>
                        </a:lnTo>
                        <a:lnTo>
                          <a:pt x="579" y="3"/>
                        </a:lnTo>
                        <a:lnTo>
                          <a:pt x="626" y="8"/>
                        </a:lnTo>
                        <a:lnTo>
                          <a:pt x="671" y="11"/>
                        </a:lnTo>
                        <a:lnTo>
                          <a:pt x="718" y="16"/>
                        </a:lnTo>
                        <a:lnTo>
                          <a:pt x="750" y="18"/>
                        </a:lnTo>
                        <a:lnTo>
                          <a:pt x="782" y="18"/>
                        </a:lnTo>
                        <a:lnTo>
                          <a:pt x="813" y="21"/>
                        </a:lnTo>
                        <a:lnTo>
                          <a:pt x="847" y="23"/>
                        </a:lnTo>
                        <a:lnTo>
                          <a:pt x="879" y="26"/>
                        </a:lnTo>
                        <a:lnTo>
                          <a:pt x="913" y="28"/>
                        </a:lnTo>
                        <a:lnTo>
                          <a:pt x="945" y="31"/>
                        </a:lnTo>
                        <a:lnTo>
                          <a:pt x="979" y="34"/>
                        </a:lnTo>
                        <a:lnTo>
                          <a:pt x="1011" y="40"/>
                        </a:lnTo>
                        <a:lnTo>
                          <a:pt x="1044" y="42"/>
                        </a:lnTo>
                        <a:lnTo>
                          <a:pt x="1076" y="47"/>
                        </a:lnTo>
                        <a:lnTo>
                          <a:pt x="1110" y="53"/>
                        </a:lnTo>
                        <a:lnTo>
                          <a:pt x="1142" y="58"/>
                        </a:lnTo>
                        <a:lnTo>
                          <a:pt x="1174" y="63"/>
                        </a:lnTo>
                        <a:lnTo>
                          <a:pt x="1207" y="68"/>
                        </a:lnTo>
                        <a:lnTo>
                          <a:pt x="1239" y="76"/>
                        </a:lnTo>
                        <a:lnTo>
                          <a:pt x="1258" y="82"/>
                        </a:lnTo>
                        <a:lnTo>
                          <a:pt x="1278" y="89"/>
                        </a:lnTo>
                        <a:lnTo>
                          <a:pt x="1297" y="97"/>
                        </a:lnTo>
                        <a:lnTo>
                          <a:pt x="1315" y="107"/>
                        </a:lnTo>
                        <a:lnTo>
                          <a:pt x="1334" y="121"/>
                        </a:lnTo>
                        <a:lnTo>
                          <a:pt x="1347" y="134"/>
                        </a:lnTo>
                        <a:lnTo>
                          <a:pt x="1360" y="149"/>
                        </a:lnTo>
                        <a:lnTo>
                          <a:pt x="1370" y="168"/>
                        </a:lnTo>
                        <a:lnTo>
                          <a:pt x="1379" y="191"/>
                        </a:lnTo>
                        <a:lnTo>
                          <a:pt x="1374" y="218"/>
                        </a:lnTo>
                        <a:lnTo>
                          <a:pt x="1362" y="240"/>
                        </a:lnTo>
                        <a:lnTo>
                          <a:pt x="1344" y="252"/>
                        </a:lnTo>
                        <a:lnTo>
                          <a:pt x="1315" y="258"/>
                        </a:lnTo>
                        <a:lnTo>
                          <a:pt x="1283" y="260"/>
                        </a:lnTo>
                        <a:lnTo>
                          <a:pt x="1253" y="263"/>
                        </a:lnTo>
                        <a:lnTo>
                          <a:pt x="1221" y="265"/>
                        </a:lnTo>
                        <a:lnTo>
                          <a:pt x="1192" y="265"/>
                        </a:lnTo>
                        <a:lnTo>
                          <a:pt x="1160" y="268"/>
                        </a:lnTo>
                        <a:lnTo>
                          <a:pt x="1128" y="268"/>
                        </a:lnTo>
                        <a:lnTo>
                          <a:pt x="1097" y="265"/>
                        </a:lnTo>
                        <a:lnTo>
                          <a:pt x="1066" y="265"/>
                        </a:lnTo>
                        <a:lnTo>
                          <a:pt x="1034" y="265"/>
                        </a:lnTo>
                        <a:lnTo>
                          <a:pt x="1005" y="263"/>
                        </a:lnTo>
                        <a:lnTo>
                          <a:pt x="974" y="263"/>
                        </a:lnTo>
                        <a:lnTo>
                          <a:pt x="942" y="260"/>
                        </a:lnTo>
                        <a:lnTo>
                          <a:pt x="913" y="260"/>
                        </a:lnTo>
                        <a:lnTo>
                          <a:pt x="881" y="258"/>
                        </a:lnTo>
                        <a:lnTo>
                          <a:pt x="853" y="258"/>
                        </a:lnTo>
                        <a:lnTo>
                          <a:pt x="821" y="255"/>
                        </a:lnTo>
                        <a:lnTo>
                          <a:pt x="789" y="252"/>
                        </a:lnTo>
                        <a:lnTo>
                          <a:pt x="758" y="250"/>
                        </a:lnTo>
                        <a:lnTo>
                          <a:pt x="726" y="247"/>
                        </a:lnTo>
                        <a:lnTo>
                          <a:pt x="695" y="245"/>
                        </a:lnTo>
                        <a:lnTo>
                          <a:pt x="663" y="242"/>
                        </a:lnTo>
                        <a:lnTo>
                          <a:pt x="631" y="240"/>
                        </a:lnTo>
                        <a:lnTo>
                          <a:pt x="602" y="236"/>
                        </a:lnTo>
                        <a:lnTo>
                          <a:pt x="571" y="234"/>
                        </a:lnTo>
                        <a:lnTo>
                          <a:pt x="540" y="231"/>
                        </a:lnTo>
                        <a:lnTo>
                          <a:pt x="508" y="226"/>
                        </a:lnTo>
                        <a:lnTo>
                          <a:pt x="476" y="223"/>
                        </a:lnTo>
                        <a:lnTo>
                          <a:pt x="444" y="221"/>
                        </a:lnTo>
                        <a:lnTo>
                          <a:pt x="414" y="218"/>
                        </a:lnTo>
                        <a:lnTo>
                          <a:pt x="382" y="213"/>
                        </a:lnTo>
                        <a:lnTo>
                          <a:pt x="350" y="210"/>
                        </a:lnTo>
                        <a:lnTo>
                          <a:pt x="305" y="208"/>
                        </a:lnTo>
                        <a:lnTo>
                          <a:pt x="263" y="200"/>
                        </a:lnTo>
                        <a:lnTo>
                          <a:pt x="219" y="194"/>
                        </a:lnTo>
                        <a:lnTo>
                          <a:pt x="177" y="186"/>
                        </a:lnTo>
                        <a:lnTo>
                          <a:pt x="132" y="179"/>
                        </a:lnTo>
                        <a:lnTo>
                          <a:pt x="88" y="171"/>
                        </a:lnTo>
                        <a:lnTo>
                          <a:pt x="46" y="163"/>
                        </a:lnTo>
                        <a:lnTo>
                          <a:pt x="0" y="157"/>
                        </a:lnTo>
                        <a:lnTo>
                          <a:pt x="6" y="144"/>
                        </a:lnTo>
                        <a:lnTo>
                          <a:pt x="11" y="129"/>
                        </a:lnTo>
                        <a:lnTo>
                          <a:pt x="14" y="113"/>
                        </a:lnTo>
                        <a:lnTo>
                          <a:pt x="19" y="1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1" name="Google Shape;661;p43"/>
                  <p:cNvSpPr/>
                  <p:nvPr/>
                </p:nvSpPr>
                <p:spPr>
                  <a:xfrm>
                    <a:off x="3685" y="1214"/>
                    <a:ext cx="114" cy="40"/>
                  </a:xfrm>
                  <a:custGeom>
                    <a:rect b="b" l="l" r="r" t="t"/>
                    <a:pathLst>
                      <a:path extrusionOk="0" h="166" w="524">
                        <a:moveTo>
                          <a:pt x="0" y="166"/>
                        </a:moveTo>
                        <a:lnTo>
                          <a:pt x="14" y="151"/>
                        </a:lnTo>
                        <a:lnTo>
                          <a:pt x="24" y="134"/>
                        </a:lnTo>
                        <a:lnTo>
                          <a:pt x="37" y="119"/>
                        </a:lnTo>
                        <a:lnTo>
                          <a:pt x="49" y="101"/>
                        </a:lnTo>
                        <a:lnTo>
                          <a:pt x="61" y="84"/>
                        </a:lnTo>
                        <a:lnTo>
                          <a:pt x="74" y="72"/>
                        </a:lnTo>
                        <a:lnTo>
                          <a:pt x="91" y="59"/>
                        </a:lnTo>
                        <a:lnTo>
                          <a:pt x="106" y="48"/>
                        </a:lnTo>
                        <a:lnTo>
                          <a:pt x="121" y="40"/>
                        </a:lnTo>
                        <a:lnTo>
                          <a:pt x="140" y="35"/>
                        </a:lnTo>
                        <a:lnTo>
                          <a:pt x="161" y="32"/>
                        </a:lnTo>
                        <a:lnTo>
                          <a:pt x="182" y="27"/>
                        </a:lnTo>
                        <a:lnTo>
                          <a:pt x="203" y="24"/>
                        </a:lnTo>
                        <a:lnTo>
                          <a:pt x="224" y="24"/>
                        </a:lnTo>
                        <a:lnTo>
                          <a:pt x="245" y="22"/>
                        </a:lnTo>
                        <a:lnTo>
                          <a:pt x="266" y="22"/>
                        </a:lnTo>
                        <a:lnTo>
                          <a:pt x="296" y="17"/>
                        </a:lnTo>
                        <a:lnTo>
                          <a:pt x="326" y="11"/>
                        </a:lnTo>
                        <a:lnTo>
                          <a:pt x="358" y="6"/>
                        </a:lnTo>
                        <a:lnTo>
                          <a:pt x="390" y="0"/>
                        </a:lnTo>
                        <a:lnTo>
                          <a:pt x="419" y="0"/>
                        </a:lnTo>
                        <a:lnTo>
                          <a:pt x="451" y="3"/>
                        </a:lnTo>
                        <a:lnTo>
                          <a:pt x="479" y="8"/>
                        </a:lnTo>
                        <a:lnTo>
                          <a:pt x="508" y="22"/>
                        </a:lnTo>
                        <a:lnTo>
                          <a:pt x="521" y="40"/>
                        </a:lnTo>
                        <a:lnTo>
                          <a:pt x="524" y="69"/>
                        </a:lnTo>
                        <a:lnTo>
                          <a:pt x="519" y="103"/>
                        </a:lnTo>
                        <a:lnTo>
                          <a:pt x="519" y="134"/>
                        </a:lnTo>
                        <a:lnTo>
                          <a:pt x="487" y="138"/>
                        </a:lnTo>
                        <a:lnTo>
                          <a:pt x="456" y="140"/>
                        </a:lnTo>
                        <a:lnTo>
                          <a:pt x="422" y="143"/>
                        </a:lnTo>
                        <a:lnTo>
                          <a:pt x="390" y="143"/>
                        </a:lnTo>
                        <a:lnTo>
                          <a:pt x="358" y="145"/>
                        </a:lnTo>
                        <a:lnTo>
                          <a:pt x="324" y="148"/>
                        </a:lnTo>
                        <a:lnTo>
                          <a:pt x="293" y="148"/>
                        </a:lnTo>
                        <a:lnTo>
                          <a:pt x="261" y="151"/>
                        </a:lnTo>
                        <a:lnTo>
                          <a:pt x="227" y="153"/>
                        </a:lnTo>
                        <a:lnTo>
                          <a:pt x="195" y="153"/>
                        </a:lnTo>
                        <a:lnTo>
                          <a:pt x="161" y="156"/>
                        </a:lnTo>
                        <a:lnTo>
                          <a:pt x="130" y="158"/>
                        </a:lnTo>
                        <a:lnTo>
                          <a:pt x="98" y="158"/>
                        </a:lnTo>
                        <a:lnTo>
                          <a:pt x="64" y="161"/>
                        </a:lnTo>
                        <a:lnTo>
                          <a:pt x="32" y="163"/>
                        </a:lnTo>
                        <a:lnTo>
                          <a:pt x="0" y="166"/>
                        </a:lnTo>
                      </a:path>
                    </a:pathLst>
                  </a:custGeom>
                  <a:solidFill>
                    <a:srgbClr val="FFFFFF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2" name="Google Shape;662;p43"/>
                <p:cNvGrpSpPr/>
                <p:nvPr/>
              </p:nvGrpSpPr>
              <p:grpSpPr>
                <a:xfrm>
                  <a:off x="1463" y="2741"/>
                  <a:ext cx="375" cy="193"/>
                  <a:chOff x="3479" y="2433"/>
                  <a:chExt cx="375" cy="193"/>
                </a:xfrm>
              </p:grpSpPr>
              <p:cxnSp>
                <p:nvCxnSpPr>
                  <p:cNvPr id="663" name="Google Shape;663;p43"/>
                  <p:cNvCxnSpPr/>
                  <p:nvPr/>
                </p:nvCxnSpPr>
                <p:spPr>
                  <a:xfrm flipH="1" rot="10800000">
                    <a:off x="3680" y="2566"/>
                    <a:ext cx="1" cy="11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64" name="Google Shape;664;p43"/>
                  <p:cNvCxnSpPr/>
                  <p:nvPr/>
                </p:nvCxnSpPr>
                <p:spPr>
                  <a:xfrm flipH="1" rot="10800000">
                    <a:off x="3680" y="2520"/>
                    <a:ext cx="1" cy="12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665" name="Google Shape;665;p43"/>
                  <p:cNvSpPr/>
                  <p:nvPr/>
                </p:nvSpPr>
                <p:spPr>
                  <a:xfrm>
                    <a:off x="3764" y="2550"/>
                    <a:ext cx="62" cy="35"/>
                  </a:xfrm>
                  <a:custGeom>
                    <a:rect b="b" l="l" r="r" t="t"/>
                    <a:pathLst>
                      <a:path extrusionOk="0" h="158" w="289">
                        <a:moveTo>
                          <a:pt x="42" y="0"/>
                        </a:moveTo>
                        <a:lnTo>
                          <a:pt x="34" y="8"/>
                        </a:lnTo>
                        <a:lnTo>
                          <a:pt x="24" y="24"/>
                        </a:lnTo>
                        <a:lnTo>
                          <a:pt x="13" y="42"/>
                        </a:lnTo>
                        <a:lnTo>
                          <a:pt x="8" y="59"/>
                        </a:lnTo>
                        <a:lnTo>
                          <a:pt x="5" y="77"/>
                        </a:lnTo>
                        <a:lnTo>
                          <a:pt x="5" y="98"/>
                        </a:lnTo>
                        <a:lnTo>
                          <a:pt x="3" y="114"/>
                        </a:lnTo>
                        <a:lnTo>
                          <a:pt x="0" y="124"/>
                        </a:lnTo>
                        <a:lnTo>
                          <a:pt x="15" y="126"/>
                        </a:lnTo>
                        <a:lnTo>
                          <a:pt x="34" y="133"/>
                        </a:lnTo>
                        <a:lnTo>
                          <a:pt x="52" y="135"/>
                        </a:lnTo>
                        <a:lnTo>
                          <a:pt x="71" y="138"/>
                        </a:lnTo>
                        <a:lnTo>
                          <a:pt x="89" y="140"/>
                        </a:lnTo>
                        <a:lnTo>
                          <a:pt x="108" y="143"/>
                        </a:lnTo>
                        <a:lnTo>
                          <a:pt x="126" y="145"/>
                        </a:lnTo>
                        <a:lnTo>
                          <a:pt x="145" y="145"/>
                        </a:lnTo>
                        <a:lnTo>
                          <a:pt x="163" y="148"/>
                        </a:lnTo>
                        <a:lnTo>
                          <a:pt x="182" y="148"/>
                        </a:lnTo>
                        <a:lnTo>
                          <a:pt x="200" y="151"/>
                        </a:lnTo>
                        <a:lnTo>
                          <a:pt x="215" y="153"/>
                        </a:lnTo>
                        <a:lnTo>
                          <a:pt x="234" y="156"/>
                        </a:lnTo>
                        <a:lnTo>
                          <a:pt x="252" y="158"/>
                        </a:lnTo>
                        <a:lnTo>
                          <a:pt x="271" y="158"/>
                        </a:lnTo>
                        <a:lnTo>
                          <a:pt x="287" y="156"/>
                        </a:lnTo>
                        <a:lnTo>
                          <a:pt x="289" y="151"/>
                        </a:lnTo>
                        <a:lnTo>
                          <a:pt x="289" y="143"/>
                        </a:lnTo>
                        <a:lnTo>
                          <a:pt x="289" y="133"/>
                        </a:lnTo>
                        <a:lnTo>
                          <a:pt x="287" y="126"/>
                        </a:lnTo>
                        <a:lnTo>
                          <a:pt x="276" y="116"/>
                        </a:lnTo>
                        <a:lnTo>
                          <a:pt x="263" y="109"/>
                        </a:lnTo>
                        <a:lnTo>
                          <a:pt x="252" y="98"/>
                        </a:lnTo>
                        <a:lnTo>
                          <a:pt x="239" y="87"/>
                        </a:lnTo>
                        <a:lnTo>
                          <a:pt x="227" y="79"/>
                        </a:lnTo>
                        <a:lnTo>
                          <a:pt x="213" y="69"/>
                        </a:lnTo>
                        <a:lnTo>
                          <a:pt x="200" y="61"/>
                        </a:lnTo>
                        <a:lnTo>
                          <a:pt x="184" y="54"/>
                        </a:lnTo>
                        <a:lnTo>
                          <a:pt x="173" y="48"/>
                        </a:lnTo>
                        <a:lnTo>
                          <a:pt x="163" y="42"/>
                        </a:lnTo>
                        <a:lnTo>
                          <a:pt x="150" y="37"/>
                        </a:lnTo>
                        <a:lnTo>
                          <a:pt x="136" y="32"/>
                        </a:lnTo>
                        <a:lnTo>
                          <a:pt x="123" y="27"/>
                        </a:lnTo>
                        <a:lnTo>
                          <a:pt x="111" y="24"/>
                        </a:lnTo>
                        <a:lnTo>
                          <a:pt x="98" y="19"/>
                        </a:lnTo>
                        <a:lnTo>
                          <a:pt x="84" y="17"/>
                        </a:lnTo>
                        <a:lnTo>
                          <a:pt x="76" y="12"/>
                        </a:lnTo>
                        <a:lnTo>
                          <a:pt x="64" y="3"/>
                        </a:lnTo>
                        <a:lnTo>
                          <a:pt x="52" y="0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0099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6" name="Google Shape;666;p43"/>
                  <p:cNvSpPr/>
                  <p:nvPr/>
                </p:nvSpPr>
                <p:spPr>
                  <a:xfrm>
                    <a:off x="3479" y="2433"/>
                    <a:ext cx="375" cy="193"/>
                  </a:xfrm>
                  <a:custGeom>
                    <a:rect b="b" l="l" r="r" t="t"/>
                    <a:pathLst>
                      <a:path extrusionOk="0" h="876" w="1728">
                        <a:moveTo>
                          <a:pt x="195" y="237"/>
                        </a:moveTo>
                        <a:lnTo>
                          <a:pt x="198" y="182"/>
                        </a:lnTo>
                        <a:lnTo>
                          <a:pt x="200" y="126"/>
                        </a:lnTo>
                        <a:lnTo>
                          <a:pt x="206" y="72"/>
                        </a:lnTo>
                        <a:lnTo>
                          <a:pt x="219" y="22"/>
                        </a:lnTo>
                        <a:lnTo>
                          <a:pt x="229" y="11"/>
                        </a:lnTo>
                        <a:lnTo>
                          <a:pt x="248" y="3"/>
                        </a:lnTo>
                        <a:lnTo>
                          <a:pt x="269" y="0"/>
                        </a:lnTo>
                        <a:lnTo>
                          <a:pt x="285" y="3"/>
                        </a:lnTo>
                        <a:lnTo>
                          <a:pt x="316" y="30"/>
                        </a:lnTo>
                        <a:lnTo>
                          <a:pt x="343" y="61"/>
                        </a:lnTo>
                        <a:lnTo>
                          <a:pt x="367" y="92"/>
                        </a:lnTo>
                        <a:lnTo>
                          <a:pt x="387" y="126"/>
                        </a:lnTo>
                        <a:lnTo>
                          <a:pt x="411" y="158"/>
                        </a:lnTo>
                        <a:lnTo>
                          <a:pt x="432" y="187"/>
                        </a:lnTo>
                        <a:lnTo>
                          <a:pt x="456" y="210"/>
                        </a:lnTo>
                        <a:lnTo>
                          <a:pt x="482" y="229"/>
                        </a:lnTo>
                        <a:lnTo>
                          <a:pt x="488" y="210"/>
                        </a:lnTo>
                        <a:lnTo>
                          <a:pt x="493" y="193"/>
                        </a:lnTo>
                        <a:lnTo>
                          <a:pt x="500" y="176"/>
                        </a:lnTo>
                        <a:lnTo>
                          <a:pt x="513" y="163"/>
                        </a:lnTo>
                        <a:lnTo>
                          <a:pt x="530" y="153"/>
                        </a:lnTo>
                        <a:lnTo>
                          <a:pt x="545" y="145"/>
                        </a:lnTo>
                        <a:lnTo>
                          <a:pt x="560" y="138"/>
                        </a:lnTo>
                        <a:lnTo>
                          <a:pt x="579" y="129"/>
                        </a:lnTo>
                        <a:lnTo>
                          <a:pt x="597" y="121"/>
                        </a:lnTo>
                        <a:lnTo>
                          <a:pt x="616" y="119"/>
                        </a:lnTo>
                        <a:lnTo>
                          <a:pt x="634" y="114"/>
                        </a:lnTo>
                        <a:lnTo>
                          <a:pt x="653" y="114"/>
                        </a:lnTo>
                        <a:lnTo>
                          <a:pt x="663" y="119"/>
                        </a:lnTo>
                        <a:lnTo>
                          <a:pt x="671" y="129"/>
                        </a:lnTo>
                        <a:lnTo>
                          <a:pt x="676" y="143"/>
                        </a:lnTo>
                        <a:lnTo>
                          <a:pt x="674" y="156"/>
                        </a:lnTo>
                        <a:lnTo>
                          <a:pt x="669" y="166"/>
                        </a:lnTo>
                        <a:lnTo>
                          <a:pt x="658" y="174"/>
                        </a:lnTo>
                        <a:lnTo>
                          <a:pt x="651" y="185"/>
                        </a:lnTo>
                        <a:lnTo>
                          <a:pt x="639" y="193"/>
                        </a:lnTo>
                        <a:lnTo>
                          <a:pt x="627" y="200"/>
                        </a:lnTo>
                        <a:lnTo>
                          <a:pt x="616" y="208"/>
                        </a:lnTo>
                        <a:lnTo>
                          <a:pt x="606" y="219"/>
                        </a:lnTo>
                        <a:lnTo>
                          <a:pt x="595" y="227"/>
                        </a:lnTo>
                        <a:lnTo>
                          <a:pt x="592" y="245"/>
                        </a:lnTo>
                        <a:lnTo>
                          <a:pt x="592" y="264"/>
                        </a:lnTo>
                        <a:lnTo>
                          <a:pt x="590" y="282"/>
                        </a:lnTo>
                        <a:lnTo>
                          <a:pt x="587" y="301"/>
                        </a:lnTo>
                        <a:lnTo>
                          <a:pt x="574" y="292"/>
                        </a:lnTo>
                        <a:lnTo>
                          <a:pt x="563" y="287"/>
                        </a:lnTo>
                        <a:lnTo>
                          <a:pt x="550" y="279"/>
                        </a:lnTo>
                        <a:lnTo>
                          <a:pt x="540" y="271"/>
                        </a:lnTo>
                        <a:lnTo>
                          <a:pt x="527" y="264"/>
                        </a:lnTo>
                        <a:lnTo>
                          <a:pt x="513" y="259"/>
                        </a:lnTo>
                        <a:lnTo>
                          <a:pt x="503" y="250"/>
                        </a:lnTo>
                        <a:lnTo>
                          <a:pt x="490" y="245"/>
                        </a:lnTo>
                        <a:lnTo>
                          <a:pt x="508" y="253"/>
                        </a:lnTo>
                        <a:lnTo>
                          <a:pt x="525" y="261"/>
                        </a:lnTo>
                        <a:lnTo>
                          <a:pt x="543" y="269"/>
                        </a:lnTo>
                        <a:lnTo>
                          <a:pt x="558" y="279"/>
                        </a:lnTo>
                        <a:lnTo>
                          <a:pt x="577" y="287"/>
                        </a:lnTo>
                        <a:lnTo>
                          <a:pt x="592" y="295"/>
                        </a:lnTo>
                        <a:lnTo>
                          <a:pt x="611" y="306"/>
                        </a:lnTo>
                        <a:lnTo>
                          <a:pt x="629" y="313"/>
                        </a:lnTo>
                        <a:lnTo>
                          <a:pt x="679" y="324"/>
                        </a:lnTo>
                        <a:lnTo>
                          <a:pt x="732" y="331"/>
                        </a:lnTo>
                        <a:lnTo>
                          <a:pt x="782" y="343"/>
                        </a:lnTo>
                        <a:lnTo>
                          <a:pt x="832" y="350"/>
                        </a:lnTo>
                        <a:lnTo>
                          <a:pt x="884" y="358"/>
                        </a:lnTo>
                        <a:lnTo>
                          <a:pt x="935" y="366"/>
                        </a:lnTo>
                        <a:lnTo>
                          <a:pt x="982" y="373"/>
                        </a:lnTo>
                        <a:lnTo>
                          <a:pt x="1032" y="385"/>
                        </a:lnTo>
                        <a:lnTo>
                          <a:pt x="1079" y="400"/>
                        </a:lnTo>
                        <a:lnTo>
                          <a:pt x="1126" y="418"/>
                        </a:lnTo>
                        <a:lnTo>
                          <a:pt x="1174" y="434"/>
                        </a:lnTo>
                        <a:lnTo>
                          <a:pt x="1221" y="452"/>
                        </a:lnTo>
                        <a:lnTo>
                          <a:pt x="1268" y="469"/>
                        </a:lnTo>
                        <a:lnTo>
                          <a:pt x="1313" y="484"/>
                        </a:lnTo>
                        <a:lnTo>
                          <a:pt x="1360" y="501"/>
                        </a:lnTo>
                        <a:lnTo>
                          <a:pt x="1407" y="513"/>
                        </a:lnTo>
                        <a:lnTo>
                          <a:pt x="1360" y="497"/>
                        </a:lnTo>
                        <a:lnTo>
                          <a:pt x="1313" y="484"/>
                        </a:lnTo>
                        <a:lnTo>
                          <a:pt x="1266" y="469"/>
                        </a:lnTo>
                        <a:lnTo>
                          <a:pt x="1219" y="452"/>
                        </a:lnTo>
                        <a:lnTo>
                          <a:pt x="1171" y="434"/>
                        </a:lnTo>
                        <a:lnTo>
                          <a:pt x="1123" y="418"/>
                        </a:lnTo>
                        <a:lnTo>
                          <a:pt x="1079" y="403"/>
                        </a:lnTo>
                        <a:lnTo>
                          <a:pt x="1032" y="385"/>
                        </a:lnTo>
                        <a:lnTo>
                          <a:pt x="1074" y="371"/>
                        </a:lnTo>
                        <a:lnTo>
                          <a:pt x="1113" y="361"/>
                        </a:lnTo>
                        <a:lnTo>
                          <a:pt x="1155" y="348"/>
                        </a:lnTo>
                        <a:lnTo>
                          <a:pt x="1197" y="337"/>
                        </a:lnTo>
                        <a:lnTo>
                          <a:pt x="1237" y="324"/>
                        </a:lnTo>
                        <a:lnTo>
                          <a:pt x="1279" y="313"/>
                        </a:lnTo>
                        <a:lnTo>
                          <a:pt x="1321" y="301"/>
                        </a:lnTo>
                        <a:lnTo>
                          <a:pt x="1363" y="289"/>
                        </a:lnTo>
                        <a:lnTo>
                          <a:pt x="1392" y="282"/>
                        </a:lnTo>
                        <a:lnTo>
                          <a:pt x="1421" y="271"/>
                        </a:lnTo>
                        <a:lnTo>
                          <a:pt x="1449" y="261"/>
                        </a:lnTo>
                        <a:lnTo>
                          <a:pt x="1479" y="253"/>
                        </a:lnTo>
                        <a:lnTo>
                          <a:pt x="1508" y="242"/>
                        </a:lnTo>
                        <a:lnTo>
                          <a:pt x="1540" y="235"/>
                        </a:lnTo>
                        <a:lnTo>
                          <a:pt x="1568" y="229"/>
                        </a:lnTo>
                        <a:lnTo>
                          <a:pt x="1600" y="227"/>
                        </a:lnTo>
                        <a:lnTo>
                          <a:pt x="1610" y="227"/>
                        </a:lnTo>
                        <a:lnTo>
                          <a:pt x="1621" y="227"/>
                        </a:lnTo>
                        <a:lnTo>
                          <a:pt x="1634" y="227"/>
                        </a:lnTo>
                        <a:lnTo>
                          <a:pt x="1644" y="229"/>
                        </a:lnTo>
                        <a:lnTo>
                          <a:pt x="1658" y="232"/>
                        </a:lnTo>
                        <a:lnTo>
                          <a:pt x="1668" y="237"/>
                        </a:lnTo>
                        <a:lnTo>
                          <a:pt x="1678" y="242"/>
                        </a:lnTo>
                        <a:lnTo>
                          <a:pt x="1686" y="250"/>
                        </a:lnTo>
                        <a:lnTo>
                          <a:pt x="1705" y="271"/>
                        </a:lnTo>
                        <a:lnTo>
                          <a:pt x="1720" y="301"/>
                        </a:lnTo>
                        <a:lnTo>
                          <a:pt x="1728" y="329"/>
                        </a:lnTo>
                        <a:lnTo>
                          <a:pt x="1720" y="358"/>
                        </a:lnTo>
                        <a:lnTo>
                          <a:pt x="1708" y="373"/>
                        </a:lnTo>
                        <a:lnTo>
                          <a:pt x="1691" y="390"/>
                        </a:lnTo>
                        <a:lnTo>
                          <a:pt x="1673" y="403"/>
                        </a:lnTo>
                        <a:lnTo>
                          <a:pt x="1655" y="416"/>
                        </a:lnTo>
                        <a:lnTo>
                          <a:pt x="1634" y="427"/>
                        </a:lnTo>
                        <a:lnTo>
                          <a:pt x="1610" y="437"/>
                        </a:lnTo>
                        <a:lnTo>
                          <a:pt x="1589" y="447"/>
                        </a:lnTo>
                        <a:lnTo>
                          <a:pt x="1568" y="455"/>
                        </a:lnTo>
                        <a:lnTo>
                          <a:pt x="1550" y="466"/>
                        </a:lnTo>
                        <a:lnTo>
                          <a:pt x="1528" y="474"/>
                        </a:lnTo>
                        <a:lnTo>
                          <a:pt x="1508" y="482"/>
                        </a:lnTo>
                        <a:lnTo>
                          <a:pt x="1489" y="487"/>
                        </a:lnTo>
                        <a:lnTo>
                          <a:pt x="1468" y="494"/>
                        </a:lnTo>
                        <a:lnTo>
                          <a:pt x="1447" y="501"/>
                        </a:lnTo>
                        <a:lnTo>
                          <a:pt x="1426" y="506"/>
                        </a:lnTo>
                        <a:lnTo>
                          <a:pt x="1407" y="513"/>
                        </a:lnTo>
                        <a:lnTo>
                          <a:pt x="1434" y="526"/>
                        </a:lnTo>
                        <a:lnTo>
                          <a:pt x="1461" y="539"/>
                        </a:lnTo>
                        <a:lnTo>
                          <a:pt x="1486" y="550"/>
                        </a:lnTo>
                        <a:lnTo>
                          <a:pt x="1515" y="561"/>
                        </a:lnTo>
                        <a:lnTo>
                          <a:pt x="1542" y="573"/>
                        </a:lnTo>
                        <a:lnTo>
                          <a:pt x="1568" y="587"/>
                        </a:lnTo>
                        <a:lnTo>
                          <a:pt x="1594" y="603"/>
                        </a:lnTo>
                        <a:lnTo>
                          <a:pt x="1621" y="618"/>
                        </a:lnTo>
                        <a:lnTo>
                          <a:pt x="1644" y="637"/>
                        </a:lnTo>
                        <a:lnTo>
                          <a:pt x="1666" y="657"/>
                        </a:lnTo>
                        <a:lnTo>
                          <a:pt x="1684" y="684"/>
                        </a:lnTo>
                        <a:lnTo>
                          <a:pt x="1695" y="713"/>
                        </a:lnTo>
                        <a:lnTo>
                          <a:pt x="1697" y="743"/>
                        </a:lnTo>
                        <a:lnTo>
                          <a:pt x="1691" y="771"/>
                        </a:lnTo>
                        <a:lnTo>
                          <a:pt x="1681" y="797"/>
                        </a:lnTo>
                        <a:lnTo>
                          <a:pt x="1663" y="810"/>
                        </a:lnTo>
                        <a:lnTo>
                          <a:pt x="1631" y="813"/>
                        </a:lnTo>
                        <a:lnTo>
                          <a:pt x="1600" y="813"/>
                        </a:lnTo>
                        <a:lnTo>
                          <a:pt x="1570" y="810"/>
                        </a:lnTo>
                        <a:lnTo>
                          <a:pt x="1540" y="810"/>
                        </a:lnTo>
                        <a:lnTo>
                          <a:pt x="1508" y="808"/>
                        </a:lnTo>
                        <a:lnTo>
                          <a:pt x="1479" y="805"/>
                        </a:lnTo>
                        <a:lnTo>
                          <a:pt x="1447" y="800"/>
                        </a:lnTo>
                        <a:lnTo>
                          <a:pt x="1419" y="797"/>
                        </a:lnTo>
                        <a:lnTo>
                          <a:pt x="1387" y="792"/>
                        </a:lnTo>
                        <a:lnTo>
                          <a:pt x="1358" y="787"/>
                        </a:lnTo>
                        <a:lnTo>
                          <a:pt x="1328" y="782"/>
                        </a:lnTo>
                        <a:lnTo>
                          <a:pt x="1298" y="776"/>
                        </a:lnTo>
                        <a:lnTo>
                          <a:pt x="1268" y="773"/>
                        </a:lnTo>
                        <a:lnTo>
                          <a:pt x="1239" y="768"/>
                        </a:lnTo>
                        <a:lnTo>
                          <a:pt x="1207" y="763"/>
                        </a:lnTo>
                        <a:lnTo>
                          <a:pt x="1179" y="760"/>
                        </a:lnTo>
                        <a:lnTo>
                          <a:pt x="1155" y="758"/>
                        </a:lnTo>
                        <a:lnTo>
                          <a:pt x="1135" y="755"/>
                        </a:lnTo>
                        <a:lnTo>
                          <a:pt x="1110" y="753"/>
                        </a:lnTo>
                        <a:lnTo>
                          <a:pt x="1090" y="748"/>
                        </a:lnTo>
                        <a:lnTo>
                          <a:pt x="1066" y="743"/>
                        </a:lnTo>
                        <a:lnTo>
                          <a:pt x="1044" y="736"/>
                        </a:lnTo>
                        <a:lnTo>
                          <a:pt x="1021" y="731"/>
                        </a:lnTo>
                        <a:lnTo>
                          <a:pt x="1000" y="729"/>
                        </a:lnTo>
                        <a:lnTo>
                          <a:pt x="965" y="734"/>
                        </a:lnTo>
                        <a:lnTo>
                          <a:pt x="932" y="739"/>
                        </a:lnTo>
                        <a:lnTo>
                          <a:pt x="898" y="745"/>
                        </a:lnTo>
                        <a:lnTo>
                          <a:pt x="866" y="750"/>
                        </a:lnTo>
                        <a:lnTo>
                          <a:pt x="832" y="755"/>
                        </a:lnTo>
                        <a:lnTo>
                          <a:pt x="800" y="760"/>
                        </a:lnTo>
                        <a:lnTo>
                          <a:pt x="767" y="766"/>
                        </a:lnTo>
                        <a:lnTo>
                          <a:pt x="735" y="771"/>
                        </a:lnTo>
                        <a:lnTo>
                          <a:pt x="700" y="778"/>
                        </a:lnTo>
                        <a:lnTo>
                          <a:pt x="666" y="790"/>
                        </a:lnTo>
                        <a:lnTo>
                          <a:pt x="632" y="800"/>
                        </a:lnTo>
                        <a:lnTo>
                          <a:pt x="597" y="813"/>
                        </a:lnTo>
                        <a:lnTo>
                          <a:pt x="563" y="824"/>
                        </a:lnTo>
                        <a:lnTo>
                          <a:pt x="532" y="834"/>
                        </a:lnTo>
                        <a:lnTo>
                          <a:pt x="498" y="842"/>
                        </a:lnTo>
                        <a:lnTo>
                          <a:pt x="464" y="850"/>
                        </a:lnTo>
                        <a:lnTo>
                          <a:pt x="446" y="855"/>
                        </a:lnTo>
                        <a:lnTo>
                          <a:pt x="427" y="860"/>
                        </a:lnTo>
                        <a:lnTo>
                          <a:pt x="409" y="866"/>
                        </a:lnTo>
                        <a:lnTo>
                          <a:pt x="387" y="871"/>
                        </a:lnTo>
                        <a:lnTo>
                          <a:pt x="369" y="874"/>
                        </a:lnTo>
                        <a:lnTo>
                          <a:pt x="350" y="876"/>
                        </a:lnTo>
                        <a:lnTo>
                          <a:pt x="330" y="876"/>
                        </a:lnTo>
                        <a:lnTo>
                          <a:pt x="311" y="876"/>
                        </a:lnTo>
                        <a:lnTo>
                          <a:pt x="282" y="874"/>
                        </a:lnTo>
                        <a:lnTo>
                          <a:pt x="253" y="869"/>
                        </a:lnTo>
                        <a:lnTo>
                          <a:pt x="224" y="860"/>
                        </a:lnTo>
                        <a:lnTo>
                          <a:pt x="195" y="852"/>
                        </a:lnTo>
                        <a:lnTo>
                          <a:pt x="167" y="845"/>
                        </a:lnTo>
                        <a:lnTo>
                          <a:pt x="140" y="834"/>
                        </a:lnTo>
                        <a:lnTo>
                          <a:pt x="113" y="820"/>
                        </a:lnTo>
                        <a:lnTo>
                          <a:pt x="88" y="810"/>
                        </a:lnTo>
                        <a:lnTo>
                          <a:pt x="64" y="792"/>
                        </a:lnTo>
                        <a:lnTo>
                          <a:pt x="43" y="766"/>
                        </a:lnTo>
                        <a:lnTo>
                          <a:pt x="29" y="743"/>
                        </a:lnTo>
                        <a:lnTo>
                          <a:pt x="35" y="724"/>
                        </a:lnTo>
                        <a:lnTo>
                          <a:pt x="64" y="699"/>
                        </a:lnTo>
                        <a:lnTo>
                          <a:pt x="96" y="679"/>
                        </a:lnTo>
                        <a:lnTo>
                          <a:pt x="130" y="661"/>
                        </a:lnTo>
                        <a:lnTo>
                          <a:pt x="167" y="645"/>
                        </a:lnTo>
                        <a:lnTo>
                          <a:pt x="204" y="629"/>
                        </a:lnTo>
                        <a:lnTo>
                          <a:pt x="240" y="615"/>
                        </a:lnTo>
                        <a:lnTo>
                          <a:pt x="279" y="600"/>
                        </a:lnTo>
                        <a:lnTo>
                          <a:pt x="316" y="585"/>
                        </a:lnTo>
                        <a:lnTo>
                          <a:pt x="340" y="576"/>
                        </a:lnTo>
                        <a:lnTo>
                          <a:pt x="361" y="568"/>
                        </a:lnTo>
                        <a:lnTo>
                          <a:pt x="387" y="563"/>
                        </a:lnTo>
                        <a:lnTo>
                          <a:pt x="411" y="555"/>
                        </a:lnTo>
                        <a:lnTo>
                          <a:pt x="437" y="550"/>
                        </a:lnTo>
                        <a:lnTo>
                          <a:pt x="464" y="545"/>
                        </a:lnTo>
                        <a:lnTo>
                          <a:pt x="490" y="539"/>
                        </a:lnTo>
                        <a:lnTo>
                          <a:pt x="513" y="534"/>
                        </a:lnTo>
                        <a:lnTo>
                          <a:pt x="500" y="516"/>
                        </a:lnTo>
                        <a:lnTo>
                          <a:pt x="488" y="497"/>
                        </a:lnTo>
                        <a:lnTo>
                          <a:pt x="474" y="482"/>
                        </a:lnTo>
                        <a:lnTo>
                          <a:pt x="461" y="471"/>
                        </a:lnTo>
                        <a:lnTo>
                          <a:pt x="448" y="458"/>
                        </a:lnTo>
                        <a:lnTo>
                          <a:pt x="434" y="445"/>
                        </a:lnTo>
                        <a:lnTo>
                          <a:pt x="422" y="432"/>
                        </a:lnTo>
                        <a:lnTo>
                          <a:pt x="409" y="418"/>
                        </a:lnTo>
                        <a:lnTo>
                          <a:pt x="392" y="408"/>
                        </a:lnTo>
                        <a:lnTo>
                          <a:pt x="377" y="398"/>
                        </a:lnTo>
                        <a:lnTo>
                          <a:pt x="361" y="390"/>
                        </a:lnTo>
                        <a:lnTo>
                          <a:pt x="345" y="385"/>
                        </a:lnTo>
                        <a:lnTo>
                          <a:pt x="330" y="382"/>
                        </a:lnTo>
                        <a:lnTo>
                          <a:pt x="313" y="380"/>
                        </a:lnTo>
                        <a:lnTo>
                          <a:pt x="295" y="376"/>
                        </a:lnTo>
                        <a:lnTo>
                          <a:pt x="276" y="376"/>
                        </a:lnTo>
                        <a:lnTo>
                          <a:pt x="259" y="376"/>
                        </a:lnTo>
                        <a:lnTo>
                          <a:pt x="240" y="376"/>
                        </a:lnTo>
                        <a:lnTo>
                          <a:pt x="219" y="376"/>
                        </a:lnTo>
                        <a:lnTo>
                          <a:pt x="200" y="376"/>
                        </a:lnTo>
                        <a:lnTo>
                          <a:pt x="182" y="376"/>
                        </a:lnTo>
                        <a:lnTo>
                          <a:pt x="164" y="376"/>
                        </a:lnTo>
                        <a:lnTo>
                          <a:pt x="143" y="380"/>
                        </a:lnTo>
                        <a:lnTo>
                          <a:pt x="125" y="380"/>
                        </a:lnTo>
                        <a:lnTo>
                          <a:pt x="103" y="380"/>
                        </a:lnTo>
                        <a:lnTo>
                          <a:pt x="85" y="380"/>
                        </a:lnTo>
                        <a:lnTo>
                          <a:pt x="64" y="380"/>
                        </a:lnTo>
                        <a:lnTo>
                          <a:pt x="46" y="376"/>
                        </a:lnTo>
                        <a:lnTo>
                          <a:pt x="32" y="371"/>
                        </a:lnTo>
                        <a:lnTo>
                          <a:pt x="19" y="363"/>
                        </a:lnTo>
                        <a:lnTo>
                          <a:pt x="9" y="348"/>
                        </a:lnTo>
                        <a:lnTo>
                          <a:pt x="0" y="334"/>
                        </a:lnTo>
                        <a:lnTo>
                          <a:pt x="0" y="324"/>
                        </a:lnTo>
                        <a:lnTo>
                          <a:pt x="9" y="316"/>
                        </a:lnTo>
                        <a:lnTo>
                          <a:pt x="14" y="308"/>
                        </a:lnTo>
                        <a:lnTo>
                          <a:pt x="22" y="306"/>
                        </a:lnTo>
                        <a:lnTo>
                          <a:pt x="43" y="297"/>
                        </a:lnTo>
                        <a:lnTo>
                          <a:pt x="64" y="287"/>
                        </a:lnTo>
                        <a:lnTo>
                          <a:pt x="85" y="279"/>
                        </a:lnTo>
                        <a:lnTo>
                          <a:pt x="108" y="269"/>
                        </a:lnTo>
                        <a:lnTo>
                          <a:pt x="130" y="261"/>
                        </a:lnTo>
                        <a:lnTo>
                          <a:pt x="150" y="250"/>
                        </a:lnTo>
                        <a:lnTo>
                          <a:pt x="174" y="245"/>
                        </a:lnTo>
                        <a:lnTo>
                          <a:pt x="195" y="237"/>
                        </a:lnTo>
                        <a:lnTo>
                          <a:pt x="211" y="237"/>
                        </a:lnTo>
                        <a:lnTo>
                          <a:pt x="227" y="242"/>
                        </a:lnTo>
                        <a:lnTo>
                          <a:pt x="240" y="247"/>
                        </a:lnTo>
                        <a:lnTo>
                          <a:pt x="256" y="250"/>
                        </a:lnTo>
                        <a:lnTo>
                          <a:pt x="266" y="259"/>
                        </a:lnTo>
                        <a:lnTo>
                          <a:pt x="279" y="266"/>
                        </a:lnTo>
                        <a:lnTo>
                          <a:pt x="293" y="274"/>
                        </a:lnTo>
                        <a:lnTo>
                          <a:pt x="306" y="284"/>
                        </a:lnTo>
                        <a:lnTo>
                          <a:pt x="293" y="274"/>
                        </a:lnTo>
                        <a:lnTo>
                          <a:pt x="279" y="264"/>
                        </a:lnTo>
                        <a:lnTo>
                          <a:pt x="266" y="255"/>
                        </a:lnTo>
                        <a:lnTo>
                          <a:pt x="256" y="245"/>
                        </a:lnTo>
                        <a:lnTo>
                          <a:pt x="240" y="240"/>
                        </a:lnTo>
                        <a:lnTo>
                          <a:pt x="227" y="240"/>
                        </a:lnTo>
                        <a:lnTo>
                          <a:pt x="211" y="240"/>
                        </a:lnTo>
                        <a:lnTo>
                          <a:pt x="195" y="237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0099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7" name="Google Shape;667;p43"/>
                  <p:cNvSpPr/>
                  <p:nvPr/>
                </p:nvSpPr>
                <p:spPr>
                  <a:xfrm>
                    <a:off x="3479" y="2433"/>
                    <a:ext cx="375" cy="193"/>
                  </a:xfrm>
                  <a:custGeom>
                    <a:rect b="b" l="l" r="r" t="t"/>
                    <a:pathLst>
                      <a:path extrusionOk="0" h="876" w="1728">
                        <a:moveTo>
                          <a:pt x="195" y="237"/>
                        </a:moveTo>
                        <a:lnTo>
                          <a:pt x="198" y="182"/>
                        </a:lnTo>
                        <a:lnTo>
                          <a:pt x="200" y="126"/>
                        </a:lnTo>
                        <a:lnTo>
                          <a:pt x="206" y="72"/>
                        </a:lnTo>
                        <a:lnTo>
                          <a:pt x="219" y="22"/>
                        </a:lnTo>
                        <a:lnTo>
                          <a:pt x="229" y="11"/>
                        </a:lnTo>
                        <a:lnTo>
                          <a:pt x="248" y="3"/>
                        </a:lnTo>
                        <a:lnTo>
                          <a:pt x="269" y="0"/>
                        </a:lnTo>
                        <a:lnTo>
                          <a:pt x="285" y="3"/>
                        </a:lnTo>
                        <a:lnTo>
                          <a:pt x="316" y="30"/>
                        </a:lnTo>
                        <a:lnTo>
                          <a:pt x="343" y="61"/>
                        </a:lnTo>
                        <a:lnTo>
                          <a:pt x="367" y="92"/>
                        </a:lnTo>
                        <a:lnTo>
                          <a:pt x="387" y="126"/>
                        </a:lnTo>
                        <a:lnTo>
                          <a:pt x="411" y="158"/>
                        </a:lnTo>
                        <a:lnTo>
                          <a:pt x="432" y="187"/>
                        </a:lnTo>
                        <a:lnTo>
                          <a:pt x="456" y="210"/>
                        </a:lnTo>
                        <a:lnTo>
                          <a:pt x="482" y="229"/>
                        </a:lnTo>
                        <a:lnTo>
                          <a:pt x="488" y="210"/>
                        </a:lnTo>
                        <a:lnTo>
                          <a:pt x="493" y="193"/>
                        </a:lnTo>
                        <a:lnTo>
                          <a:pt x="500" y="176"/>
                        </a:lnTo>
                        <a:lnTo>
                          <a:pt x="513" y="163"/>
                        </a:lnTo>
                        <a:lnTo>
                          <a:pt x="530" y="153"/>
                        </a:lnTo>
                        <a:lnTo>
                          <a:pt x="545" y="145"/>
                        </a:lnTo>
                        <a:lnTo>
                          <a:pt x="560" y="138"/>
                        </a:lnTo>
                        <a:lnTo>
                          <a:pt x="579" y="129"/>
                        </a:lnTo>
                        <a:lnTo>
                          <a:pt x="597" y="121"/>
                        </a:lnTo>
                        <a:lnTo>
                          <a:pt x="616" y="119"/>
                        </a:lnTo>
                        <a:lnTo>
                          <a:pt x="634" y="114"/>
                        </a:lnTo>
                        <a:lnTo>
                          <a:pt x="653" y="114"/>
                        </a:lnTo>
                        <a:lnTo>
                          <a:pt x="663" y="119"/>
                        </a:lnTo>
                        <a:lnTo>
                          <a:pt x="671" y="129"/>
                        </a:lnTo>
                        <a:lnTo>
                          <a:pt x="676" y="143"/>
                        </a:lnTo>
                        <a:lnTo>
                          <a:pt x="674" y="156"/>
                        </a:lnTo>
                        <a:lnTo>
                          <a:pt x="669" y="166"/>
                        </a:lnTo>
                        <a:lnTo>
                          <a:pt x="658" y="174"/>
                        </a:lnTo>
                        <a:lnTo>
                          <a:pt x="651" y="185"/>
                        </a:lnTo>
                        <a:lnTo>
                          <a:pt x="639" y="193"/>
                        </a:lnTo>
                        <a:lnTo>
                          <a:pt x="627" y="200"/>
                        </a:lnTo>
                        <a:lnTo>
                          <a:pt x="616" y="208"/>
                        </a:lnTo>
                        <a:lnTo>
                          <a:pt x="606" y="219"/>
                        </a:lnTo>
                        <a:lnTo>
                          <a:pt x="595" y="227"/>
                        </a:lnTo>
                        <a:lnTo>
                          <a:pt x="592" y="245"/>
                        </a:lnTo>
                        <a:lnTo>
                          <a:pt x="592" y="264"/>
                        </a:lnTo>
                        <a:lnTo>
                          <a:pt x="590" y="282"/>
                        </a:lnTo>
                        <a:lnTo>
                          <a:pt x="587" y="301"/>
                        </a:lnTo>
                        <a:lnTo>
                          <a:pt x="574" y="292"/>
                        </a:lnTo>
                        <a:lnTo>
                          <a:pt x="563" y="287"/>
                        </a:lnTo>
                        <a:lnTo>
                          <a:pt x="550" y="279"/>
                        </a:lnTo>
                        <a:lnTo>
                          <a:pt x="540" y="271"/>
                        </a:lnTo>
                        <a:lnTo>
                          <a:pt x="527" y="264"/>
                        </a:lnTo>
                        <a:lnTo>
                          <a:pt x="513" y="259"/>
                        </a:lnTo>
                        <a:lnTo>
                          <a:pt x="503" y="250"/>
                        </a:lnTo>
                        <a:lnTo>
                          <a:pt x="490" y="245"/>
                        </a:lnTo>
                        <a:lnTo>
                          <a:pt x="508" y="253"/>
                        </a:lnTo>
                        <a:lnTo>
                          <a:pt x="525" y="261"/>
                        </a:lnTo>
                        <a:lnTo>
                          <a:pt x="543" y="269"/>
                        </a:lnTo>
                        <a:lnTo>
                          <a:pt x="558" y="279"/>
                        </a:lnTo>
                        <a:lnTo>
                          <a:pt x="577" y="287"/>
                        </a:lnTo>
                        <a:lnTo>
                          <a:pt x="592" y="295"/>
                        </a:lnTo>
                        <a:lnTo>
                          <a:pt x="611" y="306"/>
                        </a:lnTo>
                        <a:lnTo>
                          <a:pt x="629" y="313"/>
                        </a:lnTo>
                        <a:lnTo>
                          <a:pt x="679" y="324"/>
                        </a:lnTo>
                        <a:lnTo>
                          <a:pt x="732" y="331"/>
                        </a:lnTo>
                        <a:lnTo>
                          <a:pt x="782" y="343"/>
                        </a:lnTo>
                        <a:lnTo>
                          <a:pt x="832" y="350"/>
                        </a:lnTo>
                        <a:lnTo>
                          <a:pt x="884" y="358"/>
                        </a:lnTo>
                        <a:lnTo>
                          <a:pt x="935" y="366"/>
                        </a:lnTo>
                        <a:lnTo>
                          <a:pt x="982" y="373"/>
                        </a:lnTo>
                        <a:lnTo>
                          <a:pt x="1032" y="385"/>
                        </a:lnTo>
                        <a:lnTo>
                          <a:pt x="1079" y="400"/>
                        </a:lnTo>
                        <a:lnTo>
                          <a:pt x="1126" y="418"/>
                        </a:lnTo>
                        <a:lnTo>
                          <a:pt x="1174" y="434"/>
                        </a:lnTo>
                        <a:lnTo>
                          <a:pt x="1221" y="452"/>
                        </a:lnTo>
                        <a:lnTo>
                          <a:pt x="1268" y="469"/>
                        </a:lnTo>
                        <a:lnTo>
                          <a:pt x="1313" y="484"/>
                        </a:lnTo>
                        <a:lnTo>
                          <a:pt x="1360" y="501"/>
                        </a:lnTo>
                        <a:lnTo>
                          <a:pt x="1407" y="513"/>
                        </a:lnTo>
                        <a:lnTo>
                          <a:pt x="1360" y="497"/>
                        </a:lnTo>
                        <a:lnTo>
                          <a:pt x="1313" y="484"/>
                        </a:lnTo>
                        <a:lnTo>
                          <a:pt x="1266" y="469"/>
                        </a:lnTo>
                        <a:lnTo>
                          <a:pt x="1219" y="452"/>
                        </a:lnTo>
                        <a:lnTo>
                          <a:pt x="1171" y="434"/>
                        </a:lnTo>
                        <a:lnTo>
                          <a:pt x="1123" y="418"/>
                        </a:lnTo>
                        <a:lnTo>
                          <a:pt x="1079" y="403"/>
                        </a:lnTo>
                        <a:lnTo>
                          <a:pt x="1032" y="385"/>
                        </a:lnTo>
                        <a:lnTo>
                          <a:pt x="1074" y="371"/>
                        </a:lnTo>
                        <a:lnTo>
                          <a:pt x="1113" y="361"/>
                        </a:lnTo>
                        <a:lnTo>
                          <a:pt x="1155" y="348"/>
                        </a:lnTo>
                        <a:lnTo>
                          <a:pt x="1197" y="337"/>
                        </a:lnTo>
                        <a:lnTo>
                          <a:pt x="1237" y="324"/>
                        </a:lnTo>
                        <a:lnTo>
                          <a:pt x="1279" y="313"/>
                        </a:lnTo>
                        <a:lnTo>
                          <a:pt x="1321" y="301"/>
                        </a:lnTo>
                        <a:lnTo>
                          <a:pt x="1363" y="289"/>
                        </a:lnTo>
                        <a:lnTo>
                          <a:pt x="1392" y="282"/>
                        </a:lnTo>
                        <a:lnTo>
                          <a:pt x="1421" y="271"/>
                        </a:lnTo>
                        <a:lnTo>
                          <a:pt x="1449" y="261"/>
                        </a:lnTo>
                        <a:lnTo>
                          <a:pt x="1479" y="253"/>
                        </a:lnTo>
                        <a:lnTo>
                          <a:pt x="1508" y="242"/>
                        </a:lnTo>
                        <a:lnTo>
                          <a:pt x="1540" y="235"/>
                        </a:lnTo>
                        <a:lnTo>
                          <a:pt x="1568" y="229"/>
                        </a:lnTo>
                        <a:lnTo>
                          <a:pt x="1600" y="227"/>
                        </a:lnTo>
                        <a:lnTo>
                          <a:pt x="1610" y="227"/>
                        </a:lnTo>
                        <a:lnTo>
                          <a:pt x="1621" y="227"/>
                        </a:lnTo>
                        <a:lnTo>
                          <a:pt x="1634" y="227"/>
                        </a:lnTo>
                        <a:lnTo>
                          <a:pt x="1644" y="229"/>
                        </a:lnTo>
                        <a:lnTo>
                          <a:pt x="1658" y="232"/>
                        </a:lnTo>
                        <a:lnTo>
                          <a:pt x="1668" y="237"/>
                        </a:lnTo>
                        <a:lnTo>
                          <a:pt x="1678" y="242"/>
                        </a:lnTo>
                        <a:lnTo>
                          <a:pt x="1686" y="250"/>
                        </a:lnTo>
                        <a:lnTo>
                          <a:pt x="1705" y="271"/>
                        </a:lnTo>
                        <a:lnTo>
                          <a:pt x="1720" y="301"/>
                        </a:lnTo>
                        <a:lnTo>
                          <a:pt x="1728" y="329"/>
                        </a:lnTo>
                        <a:lnTo>
                          <a:pt x="1720" y="358"/>
                        </a:lnTo>
                        <a:lnTo>
                          <a:pt x="1708" y="373"/>
                        </a:lnTo>
                        <a:lnTo>
                          <a:pt x="1691" y="390"/>
                        </a:lnTo>
                        <a:lnTo>
                          <a:pt x="1673" y="403"/>
                        </a:lnTo>
                        <a:lnTo>
                          <a:pt x="1655" y="416"/>
                        </a:lnTo>
                        <a:lnTo>
                          <a:pt x="1634" y="427"/>
                        </a:lnTo>
                        <a:lnTo>
                          <a:pt x="1610" y="437"/>
                        </a:lnTo>
                        <a:lnTo>
                          <a:pt x="1589" y="447"/>
                        </a:lnTo>
                        <a:lnTo>
                          <a:pt x="1568" y="455"/>
                        </a:lnTo>
                        <a:lnTo>
                          <a:pt x="1550" y="466"/>
                        </a:lnTo>
                        <a:lnTo>
                          <a:pt x="1528" y="474"/>
                        </a:lnTo>
                        <a:lnTo>
                          <a:pt x="1508" y="482"/>
                        </a:lnTo>
                        <a:lnTo>
                          <a:pt x="1489" y="487"/>
                        </a:lnTo>
                        <a:lnTo>
                          <a:pt x="1468" y="494"/>
                        </a:lnTo>
                        <a:lnTo>
                          <a:pt x="1447" y="501"/>
                        </a:lnTo>
                        <a:lnTo>
                          <a:pt x="1426" y="506"/>
                        </a:lnTo>
                        <a:lnTo>
                          <a:pt x="1407" y="513"/>
                        </a:lnTo>
                        <a:lnTo>
                          <a:pt x="1434" y="526"/>
                        </a:lnTo>
                        <a:lnTo>
                          <a:pt x="1461" y="539"/>
                        </a:lnTo>
                        <a:lnTo>
                          <a:pt x="1486" y="550"/>
                        </a:lnTo>
                        <a:lnTo>
                          <a:pt x="1515" y="561"/>
                        </a:lnTo>
                        <a:lnTo>
                          <a:pt x="1542" y="573"/>
                        </a:lnTo>
                        <a:lnTo>
                          <a:pt x="1568" y="587"/>
                        </a:lnTo>
                        <a:lnTo>
                          <a:pt x="1594" y="603"/>
                        </a:lnTo>
                        <a:lnTo>
                          <a:pt x="1621" y="618"/>
                        </a:lnTo>
                        <a:lnTo>
                          <a:pt x="1644" y="637"/>
                        </a:lnTo>
                        <a:lnTo>
                          <a:pt x="1666" y="657"/>
                        </a:lnTo>
                        <a:lnTo>
                          <a:pt x="1684" y="684"/>
                        </a:lnTo>
                        <a:lnTo>
                          <a:pt x="1695" y="713"/>
                        </a:lnTo>
                        <a:lnTo>
                          <a:pt x="1697" y="743"/>
                        </a:lnTo>
                        <a:lnTo>
                          <a:pt x="1691" y="771"/>
                        </a:lnTo>
                        <a:lnTo>
                          <a:pt x="1681" y="797"/>
                        </a:lnTo>
                        <a:lnTo>
                          <a:pt x="1663" y="810"/>
                        </a:lnTo>
                        <a:lnTo>
                          <a:pt x="1631" y="813"/>
                        </a:lnTo>
                        <a:lnTo>
                          <a:pt x="1600" y="813"/>
                        </a:lnTo>
                        <a:lnTo>
                          <a:pt x="1570" y="810"/>
                        </a:lnTo>
                        <a:lnTo>
                          <a:pt x="1540" y="810"/>
                        </a:lnTo>
                        <a:lnTo>
                          <a:pt x="1508" y="808"/>
                        </a:lnTo>
                        <a:lnTo>
                          <a:pt x="1479" y="805"/>
                        </a:lnTo>
                        <a:lnTo>
                          <a:pt x="1447" y="800"/>
                        </a:lnTo>
                        <a:lnTo>
                          <a:pt x="1419" y="797"/>
                        </a:lnTo>
                        <a:lnTo>
                          <a:pt x="1387" y="792"/>
                        </a:lnTo>
                        <a:lnTo>
                          <a:pt x="1358" y="787"/>
                        </a:lnTo>
                        <a:lnTo>
                          <a:pt x="1328" y="782"/>
                        </a:lnTo>
                        <a:lnTo>
                          <a:pt x="1298" y="776"/>
                        </a:lnTo>
                        <a:lnTo>
                          <a:pt x="1268" y="773"/>
                        </a:lnTo>
                        <a:lnTo>
                          <a:pt x="1239" y="768"/>
                        </a:lnTo>
                        <a:lnTo>
                          <a:pt x="1207" y="763"/>
                        </a:lnTo>
                        <a:lnTo>
                          <a:pt x="1179" y="760"/>
                        </a:lnTo>
                        <a:lnTo>
                          <a:pt x="1155" y="758"/>
                        </a:lnTo>
                        <a:lnTo>
                          <a:pt x="1135" y="755"/>
                        </a:lnTo>
                        <a:lnTo>
                          <a:pt x="1110" y="753"/>
                        </a:lnTo>
                        <a:lnTo>
                          <a:pt x="1090" y="748"/>
                        </a:lnTo>
                        <a:lnTo>
                          <a:pt x="1066" y="743"/>
                        </a:lnTo>
                        <a:lnTo>
                          <a:pt x="1044" y="736"/>
                        </a:lnTo>
                        <a:lnTo>
                          <a:pt x="1021" y="731"/>
                        </a:lnTo>
                        <a:lnTo>
                          <a:pt x="1000" y="729"/>
                        </a:lnTo>
                        <a:lnTo>
                          <a:pt x="965" y="734"/>
                        </a:lnTo>
                        <a:lnTo>
                          <a:pt x="932" y="739"/>
                        </a:lnTo>
                        <a:lnTo>
                          <a:pt x="898" y="745"/>
                        </a:lnTo>
                        <a:lnTo>
                          <a:pt x="866" y="750"/>
                        </a:lnTo>
                        <a:lnTo>
                          <a:pt x="832" y="755"/>
                        </a:lnTo>
                        <a:lnTo>
                          <a:pt x="800" y="760"/>
                        </a:lnTo>
                        <a:lnTo>
                          <a:pt x="767" y="766"/>
                        </a:lnTo>
                        <a:lnTo>
                          <a:pt x="735" y="771"/>
                        </a:lnTo>
                        <a:lnTo>
                          <a:pt x="700" y="778"/>
                        </a:lnTo>
                        <a:lnTo>
                          <a:pt x="666" y="790"/>
                        </a:lnTo>
                        <a:lnTo>
                          <a:pt x="632" y="800"/>
                        </a:lnTo>
                        <a:lnTo>
                          <a:pt x="597" y="813"/>
                        </a:lnTo>
                        <a:lnTo>
                          <a:pt x="563" y="824"/>
                        </a:lnTo>
                        <a:lnTo>
                          <a:pt x="532" y="834"/>
                        </a:lnTo>
                        <a:lnTo>
                          <a:pt x="498" y="842"/>
                        </a:lnTo>
                        <a:lnTo>
                          <a:pt x="464" y="850"/>
                        </a:lnTo>
                        <a:lnTo>
                          <a:pt x="446" y="855"/>
                        </a:lnTo>
                        <a:lnTo>
                          <a:pt x="427" y="860"/>
                        </a:lnTo>
                        <a:lnTo>
                          <a:pt x="409" y="866"/>
                        </a:lnTo>
                        <a:lnTo>
                          <a:pt x="387" y="871"/>
                        </a:lnTo>
                        <a:lnTo>
                          <a:pt x="369" y="874"/>
                        </a:lnTo>
                        <a:lnTo>
                          <a:pt x="350" y="876"/>
                        </a:lnTo>
                        <a:lnTo>
                          <a:pt x="330" y="876"/>
                        </a:lnTo>
                        <a:lnTo>
                          <a:pt x="311" y="876"/>
                        </a:lnTo>
                        <a:lnTo>
                          <a:pt x="282" y="874"/>
                        </a:lnTo>
                        <a:lnTo>
                          <a:pt x="253" y="869"/>
                        </a:lnTo>
                        <a:lnTo>
                          <a:pt x="224" y="860"/>
                        </a:lnTo>
                        <a:lnTo>
                          <a:pt x="195" y="852"/>
                        </a:lnTo>
                        <a:lnTo>
                          <a:pt x="167" y="845"/>
                        </a:lnTo>
                        <a:lnTo>
                          <a:pt x="140" y="834"/>
                        </a:lnTo>
                        <a:lnTo>
                          <a:pt x="113" y="820"/>
                        </a:lnTo>
                        <a:lnTo>
                          <a:pt x="88" y="810"/>
                        </a:lnTo>
                        <a:lnTo>
                          <a:pt x="64" y="792"/>
                        </a:lnTo>
                        <a:lnTo>
                          <a:pt x="43" y="766"/>
                        </a:lnTo>
                        <a:lnTo>
                          <a:pt x="29" y="743"/>
                        </a:lnTo>
                        <a:lnTo>
                          <a:pt x="35" y="724"/>
                        </a:lnTo>
                        <a:lnTo>
                          <a:pt x="64" y="699"/>
                        </a:lnTo>
                        <a:lnTo>
                          <a:pt x="96" y="679"/>
                        </a:lnTo>
                        <a:lnTo>
                          <a:pt x="130" y="661"/>
                        </a:lnTo>
                        <a:lnTo>
                          <a:pt x="167" y="645"/>
                        </a:lnTo>
                        <a:lnTo>
                          <a:pt x="204" y="629"/>
                        </a:lnTo>
                        <a:lnTo>
                          <a:pt x="240" y="615"/>
                        </a:lnTo>
                        <a:lnTo>
                          <a:pt x="279" y="600"/>
                        </a:lnTo>
                        <a:lnTo>
                          <a:pt x="316" y="585"/>
                        </a:lnTo>
                        <a:lnTo>
                          <a:pt x="340" y="576"/>
                        </a:lnTo>
                        <a:lnTo>
                          <a:pt x="361" y="568"/>
                        </a:lnTo>
                        <a:lnTo>
                          <a:pt x="387" y="563"/>
                        </a:lnTo>
                        <a:lnTo>
                          <a:pt x="411" y="555"/>
                        </a:lnTo>
                        <a:lnTo>
                          <a:pt x="437" y="550"/>
                        </a:lnTo>
                        <a:lnTo>
                          <a:pt x="464" y="545"/>
                        </a:lnTo>
                        <a:lnTo>
                          <a:pt x="490" y="539"/>
                        </a:lnTo>
                        <a:lnTo>
                          <a:pt x="513" y="534"/>
                        </a:lnTo>
                        <a:lnTo>
                          <a:pt x="500" y="516"/>
                        </a:lnTo>
                        <a:lnTo>
                          <a:pt x="488" y="497"/>
                        </a:lnTo>
                        <a:lnTo>
                          <a:pt x="474" y="482"/>
                        </a:lnTo>
                        <a:lnTo>
                          <a:pt x="461" y="471"/>
                        </a:lnTo>
                        <a:lnTo>
                          <a:pt x="448" y="458"/>
                        </a:lnTo>
                        <a:lnTo>
                          <a:pt x="434" y="445"/>
                        </a:lnTo>
                        <a:lnTo>
                          <a:pt x="422" y="432"/>
                        </a:lnTo>
                        <a:lnTo>
                          <a:pt x="409" y="418"/>
                        </a:lnTo>
                        <a:lnTo>
                          <a:pt x="392" y="408"/>
                        </a:lnTo>
                        <a:lnTo>
                          <a:pt x="377" y="398"/>
                        </a:lnTo>
                        <a:lnTo>
                          <a:pt x="361" y="390"/>
                        </a:lnTo>
                        <a:lnTo>
                          <a:pt x="345" y="385"/>
                        </a:lnTo>
                        <a:lnTo>
                          <a:pt x="330" y="382"/>
                        </a:lnTo>
                        <a:lnTo>
                          <a:pt x="313" y="380"/>
                        </a:lnTo>
                        <a:lnTo>
                          <a:pt x="295" y="376"/>
                        </a:lnTo>
                        <a:lnTo>
                          <a:pt x="276" y="376"/>
                        </a:lnTo>
                        <a:lnTo>
                          <a:pt x="259" y="376"/>
                        </a:lnTo>
                        <a:lnTo>
                          <a:pt x="240" y="376"/>
                        </a:lnTo>
                        <a:lnTo>
                          <a:pt x="219" y="376"/>
                        </a:lnTo>
                        <a:lnTo>
                          <a:pt x="200" y="376"/>
                        </a:lnTo>
                        <a:lnTo>
                          <a:pt x="182" y="376"/>
                        </a:lnTo>
                        <a:lnTo>
                          <a:pt x="164" y="376"/>
                        </a:lnTo>
                        <a:lnTo>
                          <a:pt x="143" y="380"/>
                        </a:lnTo>
                        <a:lnTo>
                          <a:pt x="125" y="380"/>
                        </a:lnTo>
                        <a:lnTo>
                          <a:pt x="103" y="380"/>
                        </a:lnTo>
                        <a:lnTo>
                          <a:pt x="85" y="380"/>
                        </a:lnTo>
                        <a:lnTo>
                          <a:pt x="64" y="380"/>
                        </a:lnTo>
                        <a:lnTo>
                          <a:pt x="46" y="376"/>
                        </a:lnTo>
                        <a:lnTo>
                          <a:pt x="32" y="371"/>
                        </a:lnTo>
                        <a:lnTo>
                          <a:pt x="19" y="363"/>
                        </a:lnTo>
                        <a:lnTo>
                          <a:pt x="9" y="348"/>
                        </a:lnTo>
                        <a:lnTo>
                          <a:pt x="0" y="334"/>
                        </a:lnTo>
                        <a:lnTo>
                          <a:pt x="0" y="324"/>
                        </a:lnTo>
                        <a:lnTo>
                          <a:pt x="9" y="316"/>
                        </a:lnTo>
                        <a:lnTo>
                          <a:pt x="14" y="308"/>
                        </a:lnTo>
                        <a:lnTo>
                          <a:pt x="22" y="306"/>
                        </a:lnTo>
                        <a:lnTo>
                          <a:pt x="43" y="297"/>
                        </a:lnTo>
                        <a:lnTo>
                          <a:pt x="64" y="287"/>
                        </a:lnTo>
                        <a:lnTo>
                          <a:pt x="85" y="279"/>
                        </a:lnTo>
                        <a:lnTo>
                          <a:pt x="108" y="269"/>
                        </a:lnTo>
                        <a:lnTo>
                          <a:pt x="130" y="261"/>
                        </a:lnTo>
                        <a:lnTo>
                          <a:pt x="150" y="250"/>
                        </a:lnTo>
                        <a:lnTo>
                          <a:pt x="174" y="245"/>
                        </a:lnTo>
                        <a:lnTo>
                          <a:pt x="195" y="237"/>
                        </a:lnTo>
                        <a:lnTo>
                          <a:pt x="211" y="237"/>
                        </a:lnTo>
                        <a:lnTo>
                          <a:pt x="227" y="242"/>
                        </a:lnTo>
                        <a:lnTo>
                          <a:pt x="240" y="247"/>
                        </a:lnTo>
                        <a:lnTo>
                          <a:pt x="256" y="250"/>
                        </a:lnTo>
                        <a:lnTo>
                          <a:pt x="266" y="259"/>
                        </a:lnTo>
                        <a:lnTo>
                          <a:pt x="279" y="266"/>
                        </a:lnTo>
                        <a:lnTo>
                          <a:pt x="293" y="274"/>
                        </a:lnTo>
                        <a:lnTo>
                          <a:pt x="306" y="284"/>
                        </a:lnTo>
                        <a:lnTo>
                          <a:pt x="293" y="274"/>
                        </a:lnTo>
                        <a:lnTo>
                          <a:pt x="279" y="264"/>
                        </a:lnTo>
                        <a:lnTo>
                          <a:pt x="266" y="255"/>
                        </a:lnTo>
                        <a:lnTo>
                          <a:pt x="256" y="245"/>
                        </a:lnTo>
                        <a:lnTo>
                          <a:pt x="240" y="240"/>
                        </a:lnTo>
                        <a:lnTo>
                          <a:pt x="227" y="240"/>
                        </a:lnTo>
                        <a:lnTo>
                          <a:pt x="211" y="240"/>
                        </a:lnTo>
                        <a:lnTo>
                          <a:pt x="195" y="237"/>
                        </a:lnTo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p43"/>
                  <p:cNvSpPr/>
                  <p:nvPr/>
                </p:nvSpPr>
                <p:spPr>
                  <a:xfrm>
                    <a:off x="3486" y="2549"/>
                    <a:ext cx="210" cy="77"/>
                  </a:xfrm>
                  <a:custGeom>
                    <a:rect b="b" l="l" r="r" t="t"/>
                    <a:pathLst>
                      <a:path extrusionOk="0" h="352" w="971">
                        <a:moveTo>
                          <a:pt x="971" y="205"/>
                        </a:moveTo>
                        <a:lnTo>
                          <a:pt x="936" y="210"/>
                        </a:lnTo>
                        <a:lnTo>
                          <a:pt x="903" y="215"/>
                        </a:lnTo>
                        <a:lnTo>
                          <a:pt x="869" y="221"/>
                        </a:lnTo>
                        <a:lnTo>
                          <a:pt x="834" y="226"/>
                        </a:lnTo>
                        <a:lnTo>
                          <a:pt x="800" y="231"/>
                        </a:lnTo>
                        <a:lnTo>
                          <a:pt x="768" y="236"/>
                        </a:lnTo>
                        <a:lnTo>
                          <a:pt x="738" y="242"/>
                        </a:lnTo>
                        <a:lnTo>
                          <a:pt x="706" y="247"/>
                        </a:lnTo>
                        <a:lnTo>
                          <a:pt x="671" y="254"/>
                        </a:lnTo>
                        <a:lnTo>
                          <a:pt x="637" y="266"/>
                        </a:lnTo>
                        <a:lnTo>
                          <a:pt x="603" y="276"/>
                        </a:lnTo>
                        <a:lnTo>
                          <a:pt x="568" y="286"/>
                        </a:lnTo>
                        <a:lnTo>
                          <a:pt x="534" y="300"/>
                        </a:lnTo>
                        <a:lnTo>
                          <a:pt x="501" y="310"/>
                        </a:lnTo>
                        <a:lnTo>
                          <a:pt x="466" y="318"/>
                        </a:lnTo>
                        <a:lnTo>
                          <a:pt x="435" y="326"/>
                        </a:lnTo>
                        <a:lnTo>
                          <a:pt x="417" y="331"/>
                        </a:lnTo>
                        <a:lnTo>
                          <a:pt x="398" y="336"/>
                        </a:lnTo>
                        <a:lnTo>
                          <a:pt x="380" y="342"/>
                        </a:lnTo>
                        <a:lnTo>
                          <a:pt x="358" y="345"/>
                        </a:lnTo>
                        <a:lnTo>
                          <a:pt x="340" y="350"/>
                        </a:lnTo>
                        <a:lnTo>
                          <a:pt x="321" y="352"/>
                        </a:lnTo>
                        <a:lnTo>
                          <a:pt x="301" y="352"/>
                        </a:lnTo>
                        <a:lnTo>
                          <a:pt x="282" y="352"/>
                        </a:lnTo>
                        <a:lnTo>
                          <a:pt x="253" y="350"/>
                        </a:lnTo>
                        <a:lnTo>
                          <a:pt x="224" y="345"/>
                        </a:lnTo>
                        <a:lnTo>
                          <a:pt x="195" y="340"/>
                        </a:lnTo>
                        <a:lnTo>
                          <a:pt x="166" y="328"/>
                        </a:lnTo>
                        <a:lnTo>
                          <a:pt x="138" y="318"/>
                        </a:lnTo>
                        <a:lnTo>
                          <a:pt x="109" y="308"/>
                        </a:lnTo>
                        <a:lnTo>
                          <a:pt x="82" y="296"/>
                        </a:lnTo>
                        <a:lnTo>
                          <a:pt x="59" y="286"/>
                        </a:lnTo>
                        <a:lnTo>
                          <a:pt x="37" y="268"/>
                        </a:lnTo>
                        <a:lnTo>
                          <a:pt x="14" y="244"/>
                        </a:lnTo>
                        <a:lnTo>
                          <a:pt x="0" y="221"/>
                        </a:lnTo>
                        <a:lnTo>
                          <a:pt x="6" y="200"/>
                        </a:lnTo>
                        <a:lnTo>
                          <a:pt x="35" y="175"/>
                        </a:lnTo>
                        <a:lnTo>
                          <a:pt x="64" y="155"/>
                        </a:lnTo>
                        <a:lnTo>
                          <a:pt x="101" y="137"/>
                        </a:lnTo>
                        <a:lnTo>
                          <a:pt x="135" y="118"/>
                        </a:lnTo>
                        <a:lnTo>
                          <a:pt x="175" y="103"/>
                        </a:lnTo>
                        <a:lnTo>
                          <a:pt x="211" y="86"/>
                        </a:lnTo>
                        <a:lnTo>
                          <a:pt x="250" y="73"/>
                        </a:lnTo>
                        <a:lnTo>
                          <a:pt x="287" y="61"/>
                        </a:lnTo>
                        <a:lnTo>
                          <a:pt x="308" y="52"/>
                        </a:lnTo>
                        <a:lnTo>
                          <a:pt x="332" y="47"/>
                        </a:lnTo>
                        <a:lnTo>
                          <a:pt x="356" y="39"/>
                        </a:lnTo>
                        <a:lnTo>
                          <a:pt x="382" y="34"/>
                        </a:lnTo>
                        <a:lnTo>
                          <a:pt x="408" y="26"/>
                        </a:lnTo>
                        <a:lnTo>
                          <a:pt x="435" y="21"/>
                        </a:lnTo>
                        <a:lnTo>
                          <a:pt x="459" y="15"/>
                        </a:lnTo>
                        <a:lnTo>
                          <a:pt x="484" y="10"/>
                        </a:lnTo>
                        <a:lnTo>
                          <a:pt x="501" y="7"/>
                        </a:lnTo>
                        <a:lnTo>
                          <a:pt x="519" y="5"/>
                        </a:lnTo>
                        <a:lnTo>
                          <a:pt x="534" y="2"/>
                        </a:lnTo>
                        <a:lnTo>
                          <a:pt x="553" y="2"/>
                        </a:lnTo>
                        <a:lnTo>
                          <a:pt x="568" y="0"/>
                        </a:lnTo>
                        <a:lnTo>
                          <a:pt x="587" y="0"/>
                        </a:lnTo>
                        <a:lnTo>
                          <a:pt x="600" y="0"/>
                        </a:lnTo>
                        <a:lnTo>
                          <a:pt x="617" y="0"/>
                        </a:lnTo>
                        <a:lnTo>
                          <a:pt x="640" y="2"/>
                        </a:lnTo>
                        <a:lnTo>
                          <a:pt x="664" y="2"/>
                        </a:lnTo>
                        <a:lnTo>
                          <a:pt x="687" y="5"/>
                        </a:lnTo>
                        <a:lnTo>
                          <a:pt x="711" y="10"/>
                        </a:lnTo>
                        <a:lnTo>
                          <a:pt x="734" y="15"/>
                        </a:lnTo>
                        <a:lnTo>
                          <a:pt x="755" y="21"/>
                        </a:lnTo>
                        <a:lnTo>
                          <a:pt x="776" y="26"/>
                        </a:lnTo>
                        <a:lnTo>
                          <a:pt x="797" y="34"/>
                        </a:lnTo>
                        <a:lnTo>
                          <a:pt x="819" y="39"/>
                        </a:lnTo>
                        <a:lnTo>
                          <a:pt x="840" y="47"/>
                        </a:lnTo>
                        <a:lnTo>
                          <a:pt x="861" y="58"/>
                        </a:lnTo>
                        <a:lnTo>
                          <a:pt x="882" y="68"/>
                        </a:lnTo>
                        <a:lnTo>
                          <a:pt x="901" y="81"/>
                        </a:lnTo>
                        <a:lnTo>
                          <a:pt x="918" y="94"/>
                        </a:lnTo>
                        <a:lnTo>
                          <a:pt x="931" y="113"/>
                        </a:lnTo>
                        <a:lnTo>
                          <a:pt x="940" y="131"/>
                        </a:lnTo>
                        <a:lnTo>
                          <a:pt x="971" y="205"/>
                        </a:lnTo>
                        <a:close/>
                      </a:path>
                    </a:pathLst>
                  </a:custGeom>
                  <a:solidFill>
                    <a:srgbClr val="0099FF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9" name="Google Shape;669;p43"/>
                  <p:cNvSpPr/>
                  <p:nvPr/>
                </p:nvSpPr>
                <p:spPr>
                  <a:xfrm>
                    <a:off x="3764" y="2550"/>
                    <a:ext cx="62" cy="35"/>
                  </a:xfrm>
                  <a:custGeom>
                    <a:rect b="b" l="l" r="r" t="t"/>
                    <a:pathLst>
                      <a:path extrusionOk="0" h="158" w="289">
                        <a:moveTo>
                          <a:pt x="42" y="0"/>
                        </a:moveTo>
                        <a:lnTo>
                          <a:pt x="34" y="8"/>
                        </a:lnTo>
                        <a:lnTo>
                          <a:pt x="24" y="24"/>
                        </a:lnTo>
                        <a:lnTo>
                          <a:pt x="13" y="42"/>
                        </a:lnTo>
                        <a:lnTo>
                          <a:pt x="8" y="59"/>
                        </a:lnTo>
                        <a:lnTo>
                          <a:pt x="5" y="77"/>
                        </a:lnTo>
                        <a:lnTo>
                          <a:pt x="5" y="98"/>
                        </a:lnTo>
                        <a:lnTo>
                          <a:pt x="3" y="114"/>
                        </a:lnTo>
                        <a:lnTo>
                          <a:pt x="0" y="124"/>
                        </a:lnTo>
                        <a:lnTo>
                          <a:pt x="15" y="126"/>
                        </a:lnTo>
                        <a:lnTo>
                          <a:pt x="34" y="133"/>
                        </a:lnTo>
                        <a:lnTo>
                          <a:pt x="52" y="135"/>
                        </a:lnTo>
                        <a:lnTo>
                          <a:pt x="71" y="138"/>
                        </a:lnTo>
                        <a:lnTo>
                          <a:pt x="89" y="140"/>
                        </a:lnTo>
                        <a:lnTo>
                          <a:pt x="108" y="143"/>
                        </a:lnTo>
                        <a:lnTo>
                          <a:pt x="126" y="145"/>
                        </a:lnTo>
                        <a:lnTo>
                          <a:pt x="145" y="145"/>
                        </a:lnTo>
                        <a:lnTo>
                          <a:pt x="163" y="148"/>
                        </a:lnTo>
                        <a:lnTo>
                          <a:pt x="182" y="148"/>
                        </a:lnTo>
                        <a:lnTo>
                          <a:pt x="200" y="151"/>
                        </a:lnTo>
                        <a:lnTo>
                          <a:pt x="215" y="153"/>
                        </a:lnTo>
                        <a:lnTo>
                          <a:pt x="234" y="156"/>
                        </a:lnTo>
                        <a:lnTo>
                          <a:pt x="252" y="158"/>
                        </a:lnTo>
                        <a:lnTo>
                          <a:pt x="271" y="158"/>
                        </a:lnTo>
                        <a:lnTo>
                          <a:pt x="287" y="156"/>
                        </a:lnTo>
                        <a:lnTo>
                          <a:pt x="289" y="151"/>
                        </a:lnTo>
                        <a:lnTo>
                          <a:pt x="289" y="143"/>
                        </a:lnTo>
                        <a:lnTo>
                          <a:pt x="289" y="133"/>
                        </a:lnTo>
                        <a:lnTo>
                          <a:pt x="287" y="126"/>
                        </a:lnTo>
                        <a:lnTo>
                          <a:pt x="276" y="116"/>
                        </a:lnTo>
                        <a:lnTo>
                          <a:pt x="263" y="109"/>
                        </a:lnTo>
                        <a:lnTo>
                          <a:pt x="252" y="98"/>
                        </a:lnTo>
                        <a:lnTo>
                          <a:pt x="239" y="87"/>
                        </a:lnTo>
                        <a:lnTo>
                          <a:pt x="227" y="79"/>
                        </a:lnTo>
                        <a:lnTo>
                          <a:pt x="213" y="69"/>
                        </a:lnTo>
                        <a:lnTo>
                          <a:pt x="200" y="61"/>
                        </a:lnTo>
                        <a:lnTo>
                          <a:pt x="184" y="54"/>
                        </a:lnTo>
                        <a:lnTo>
                          <a:pt x="173" y="48"/>
                        </a:lnTo>
                        <a:lnTo>
                          <a:pt x="163" y="42"/>
                        </a:lnTo>
                        <a:lnTo>
                          <a:pt x="150" y="37"/>
                        </a:lnTo>
                        <a:lnTo>
                          <a:pt x="136" y="32"/>
                        </a:lnTo>
                        <a:lnTo>
                          <a:pt x="123" y="27"/>
                        </a:lnTo>
                        <a:lnTo>
                          <a:pt x="111" y="24"/>
                        </a:lnTo>
                        <a:lnTo>
                          <a:pt x="98" y="19"/>
                        </a:lnTo>
                        <a:lnTo>
                          <a:pt x="84" y="17"/>
                        </a:lnTo>
                        <a:lnTo>
                          <a:pt x="76" y="12"/>
                        </a:lnTo>
                        <a:lnTo>
                          <a:pt x="64" y="3"/>
                        </a:lnTo>
                        <a:lnTo>
                          <a:pt x="52" y="0"/>
                        </a:lnTo>
                        <a:lnTo>
                          <a:pt x="42" y="0"/>
                        </a:lnTo>
                      </a:path>
                    </a:pathLst>
                  </a:custGeom>
                  <a:solidFill>
                    <a:schemeClr val="lt1"/>
                  </a:solidFill>
                  <a:ln cap="flat" cmpd="sng" w="9525">
                    <a:solidFill>
                      <a:srgbClr val="CC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64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670" name="Google Shape;670;p43"/>
            <p:cNvSpPr txBox="1"/>
            <p:nvPr/>
          </p:nvSpPr>
          <p:spPr>
            <a:xfrm>
              <a:off x="4074583" y="1047750"/>
              <a:ext cx="3477155" cy="4912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5596"/>
                  </a:solidFill>
                  <a:latin typeface="Calibri"/>
                  <a:ea typeface="Calibri"/>
                  <a:cs typeface="Calibri"/>
                  <a:sym typeface="Calibri"/>
                </a:rPr>
                <a:t>Space (e.g ICESat, GEDI</a:t>
              </a:r>
              <a:endParaRPr sz="3200">
                <a:solidFill>
                  <a:srgbClr val="00559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559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559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559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5596"/>
                  </a:solidFill>
                  <a:latin typeface="Calibri"/>
                  <a:ea typeface="Calibri"/>
                  <a:cs typeface="Calibri"/>
                  <a:sym typeface="Calibri"/>
                </a:rPr>
                <a:t>Airborne LiDAR</a:t>
              </a:r>
              <a:endParaRPr sz="3200">
                <a:solidFill>
                  <a:srgbClr val="00559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559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559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559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559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5596"/>
                  </a:solidFill>
                  <a:latin typeface="Calibri"/>
                  <a:ea typeface="Calibri"/>
                  <a:cs typeface="Calibri"/>
                  <a:sym typeface="Calibri"/>
                </a:rPr>
                <a:t>UAV-borne LiDAR</a:t>
              </a:r>
              <a:endParaRPr sz="3200">
                <a:solidFill>
                  <a:srgbClr val="00559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559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559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559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5596"/>
                  </a:solidFill>
                  <a:latin typeface="Calibri"/>
                  <a:ea typeface="Calibri"/>
                  <a:cs typeface="Calibri"/>
                  <a:sym typeface="Calibri"/>
                </a:rPr>
                <a:t>Terrestrial and mobile LiDAR</a:t>
              </a:r>
              <a:endParaRPr sz="3200">
                <a:solidFill>
                  <a:srgbClr val="00559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1" name="Google Shape;671;p43"/>
          <p:cNvSpPr txBox="1"/>
          <p:nvPr/>
        </p:nvSpPr>
        <p:spPr>
          <a:xfrm>
            <a:off x="1059570" y="1611383"/>
            <a:ext cx="7386540" cy="628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Platforms and scale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4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678" name="Google Shape;678;p44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9" name="Google Shape;679;p44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80" name="Google Shape;680;p44"/>
          <p:cNvGrpSpPr/>
          <p:nvPr/>
        </p:nvGrpSpPr>
        <p:grpSpPr>
          <a:xfrm>
            <a:off x="3833430" y="3311828"/>
            <a:ext cx="12242911" cy="4005332"/>
            <a:chOff x="3331822" y="5453059"/>
            <a:chExt cx="10470511" cy="3425482"/>
          </a:xfrm>
        </p:grpSpPr>
        <p:pic>
          <p:nvPicPr>
            <p:cNvPr id="681" name="Google Shape;681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31822" y="5453059"/>
              <a:ext cx="10470511" cy="3310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2" name="Google Shape;682;p44"/>
            <p:cNvSpPr/>
            <p:nvPr/>
          </p:nvSpPr>
          <p:spPr>
            <a:xfrm>
              <a:off x="4694768" y="5969368"/>
              <a:ext cx="2533118" cy="666820"/>
            </a:xfrm>
            <a:prstGeom prst="rect">
              <a:avLst/>
            </a:prstGeom>
            <a:solidFill>
              <a:schemeClr val="lt1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4"/>
            <p:cNvSpPr txBox="1"/>
            <p:nvPr/>
          </p:nvSpPr>
          <p:spPr>
            <a:xfrm>
              <a:off x="5661889" y="8383790"/>
              <a:ext cx="1862316" cy="49475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Forest plot</a:t>
              </a:r>
              <a:endParaRPr/>
            </a:p>
          </p:txBody>
        </p:sp>
        <p:sp>
          <p:nvSpPr>
            <p:cNvPr id="684" name="Google Shape;684;p44"/>
            <p:cNvSpPr/>
            <p:nvPr/>
          </p:nvSpPr>
          <p:spPr>
            <a:xfrm>
              <a:off x="5595449" y="6221475"/>
              <a:ext cx="1632437" cy="2003249"/>
            </a:xfrm>
            <a:prstGeom prst="roundRect">
              <a:avLst>
                <a:gd fmla="val 16667" name="adj"/>
              </a:avLst>
            </a:prstGeom>
            <a:solidFill>
              <a:srgbClr val="E2F0D9">
                <a:alpha val="60000"/>
              </a:srgbClr>
            </a:solidFill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6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hectare</a:t>
              </a:r>
              <a:endParaRPr/>
            </a:p>
          </p:txBody>
        </p:sp>
        <p:sp>
          <p:nvSpPr>
            <p:cNvPr id="685" name="Google Shape;685;p44"/>
            <p:cNvSpPr/>
            <p:nvPr/>
          </p:nvSpPr>
          <p:spPr>
            <a:xfrm>
              <a:off x="8882672" y="5610701"/>
              <a:ext cx="1632437" cy="2614023"/>
            </a:xfrm>
            <a:prstGeom prst="roundRect">
              <a:avLst>
                <a:gd fmla="val 16667" name="adj"/>
              </a:avLst>
            </a:prstGeom>
            <a:solidFill>
              <a:srgbClr val="E2F0D9">
                <a:alpha val="60000"/>
              </a:srgbClr>
            </a:solidFill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6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 10 hectare</a:t>
              </a:r>
              <a:endParaRPr/>
            </a:p>
          </p:txBody>
        </p:sp>
      </p:grpSp>
      <p:sp>
        <p:nvSpPr>
          <p:cNvPr id="686" name="Google Shape;686;p44"/>
          <p:cNvSpPr/>
          <p:nvPr/>
        </p:nvSpPr>
        <p:spPr>
          <a:xfrm>
            <a:off x="15041724" y="7317160"/>
            <a:ext cx="12321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(L. Terryn)</a:t>
            </a:r>
            <a:endParaRPr/>
          </a:p>
        </p:txBody>
      </p:sp>
      <p:grpSp>
        <p:nvGrpSpPr>
          <p:cNvPr id="687" name="Google Shape;687;p44"/>
          <p:cNvGrpSpPr/>
          <p:nvPr/>
        </p:nvGrpSpPr>
        <p:grpSpPr>
          <a:xfrm>
            <a:off x="1284786" y="3236376"/>
            <a:ext cx="2135424" cy="3740034"/>
            <a:chOff x="389" y="577"/>
            <a:chExt cx="2265" cy="3647"/>
          </a:xfrm>
        </p:grpSpPr>
        <p:sp>
          <p:nvSpPr>
            <p:cNvPr descr="Sphere" id="688" name="Google Shape;688;p44"/>
            <p:cNvSpPr/>
            <p:nvPr/>
          </p:nvSpPr>
          <p:spPr>
            <a:xfrm>
              <a:off x="480" y="3485"/>
              <a:ext cx="2064" cy="739"/>
            </a:xfrm>
            <a:custGeom>
              <a:rect b="b" l="l" r="r" t="t"/>
              <a:pathLst>
                <a:path extrusionOk="0" h="7311" w="18433">
                  <a:moveTo>
                    <a:pt x="0" y="3585"/>
                  </a:moveTo>
                  <a:lnTo>
                    <a:pt x="9512" y="0"/>
                  </a:lnTo>
                  <a:lnTo>
                    <a:pt x="18433" y="2206"/>
                  </a:lnTo>
                  <a:lnTo>
                    <a:pt x="10716" y="7311"/>
                  </a:lnTo>
                  <a:lnTo>
                    <a:pt x="0" y="3585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4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9" name="Google Shape;689;p44"/>
            <p:cNvGrpSpPr/>
            <p:nvPr/>
          </p:nvGrpSpPr>
          <p:grpSpPr>
            <a:xfrm>
              <a:off x="389" y="3391"/>
              <a:ext cx="2265" cy="405"/>
              <a:chOff x="3072" y="3157"/>
              <a:chExt cx="2085" cy="385"/>
            </a:xfrm>
          </p:grpSpPr>
          <p:sp>
            <p:nvSpPr>
              <p:cNvPr id="690" name="Google Shape;690;p44"/>
              <p:cNvSpPr/>
              <p:nvPr/>
            </p:nvSpPr>
            <p:spPr>
              <a:xfrm>
                <a:off x="3172" y="3358"/>
                <a:ext cx="262" cy="139"/>
              </a:xfrm>
              <a:custGeom>
                <a:rect b="b" l="l" r="r" t="t"/>
                <a:pathLst>
                  <a:path extrusionOk="0" h="697" w="1313">
                    <a:moveTo>
                      <a:pt x="0" y="697"/>
                    </a:moveTo>
                    <a:lnTo>
                      <a:pt x="17" y="664"/>
                    </a:lnTo>
                    <a:lnTo>
                      <a:pt x="29" y="624"/>
                    </a:lnTo>
                    <a:lnTo>
                      <a:pt x="42" y="590"/>
                    </a:lnTo>
                    <a:lnTo>
                      <a:pt x="66" y="566"/>
                    </a:lnTo>
                    <a:lnTo>
                      <a:pt x="77" y="563"/>
                    </a:lnTo>
                    <a:lnTo>
                      <a:pt x="84" y="568"/>
                    </a:lnTo>
                    <a:lnTo>
                      <a:pt x="96" y="573"/>
                    </a:lnTo>
                    <a:lnTo>
                      <a:pt x="108" y="585"/>
                    </a:lnTo>
                    <a:lnTo>
                      <a:pt x="119" y="592"/>
                    </a:lnTo>
                    <a:lnTo>
                      <a:pt x="130" y="600"/>
                    </a:lnTo>
                    <a:lnTo>
                      <a:pt x="140" y="605"/>
                    </a:lnTo>
                    <a:lnTo>
                      <a:pt x="150" y="605"/>
                    </a:lnTo>
                    <a:lnTo>
                      <a:pt x="163" y="592"/>
                    </a:lnTo>
                    <a:lnTo>
                      <a:pt x="172" y="566"/>
                    </a:lnTo>
                    <a:lnTo>
                      <a:pt x="177" y="543"/>
                    </a:lnTo>
                    <a:lnTo>
                      <a:pt x="190" y="526"/>
                    </a:lnTo>
                    <a:lnTo>
                      <a:pt x="200" y="524"/>
                    </a:lnTo>
                    <a:lnTo>
                      <a:pt x="214" y="524"/>
                    </a:lnTo>
                    <a:lnTo>
                      <a:pt x="227" y="526"/>
                    </a:lnTo>
                    <a:lnTo>
                      <a:pt x="240" y="531"/>
                    </a:lnTo>
                    <a:lnTo>
                      <a:pt x="256" y="534"/>
                    </a:lnTo>
                    <a:lnTo>
                      <a:pt x="271" y="536"/>
                    </a:lnTo>
                    <a:lnTo>
                      <a:pt x="284" y="540"/>
                    </a:lnTo>
                    <a:lnTo>
                      <a:pt x="298" y="540"/>
                    </a:lnTo>
                    <a:lnTo>
                      <a:pt x="308" y="534"/>
                    </a:lnTo>
                    <a:lnTo>
                      <a:pt x="319" y="526"/>
                    </a:lnTo>
                    <a:lnTo>
                      <a:pt x="330" y="518"/>
                    </a:lnTo>
                    <a:lnTo>
                      <a:pt x="340" y="506"/>
                    </a:lnTo>
                    <a:lnTo>
                      <a:pt x="348" y="494"/>
                    </a:lnTo>
                    <a:lnTo>
                      <a:pt x="358" y="487"/>
                    </a:lnTo>
                    <a:lnTo>
                      <a:pt x="369" y="479"/>
                    </a:lnTo>
                    <a:lnTo>
                      <a:pt x="380" y="474"/>
                    </a:lnTo>
                    <a:lnTo>
                      <a:pt x="387" y="474"/>
                    </a:lnTo>
                    <a:lnTo>
                      <a:pt x="398" y="476"/>
                    </a:lnTo>
                    <a:lnTo>
                      <a:pt x="409" y="479"/>
                    </a:lnTo>
                    <a:lnTo>
                      <a:pt x="422" y="482"/>
                    </a:lnTo>
                    <a:lnTo>
                      <a:pt x="432" y="484"/>
                    </a:lnTo>
                    <a:lnTo>
                      <a:pt x="442" y="487"/>
                    </a:lnTo>
                    <a:lnTo>
                      <a:pt x="453" y="489"/>
                    </a:lnTo>
                    <a:lnTo>
                      <a:pt x="461" y="487"/>
                    </a:lnTo>
                    <a:lnTo>
                      <a:pt x="474" y="479"/>
                    </a:lnTo>
                    <a:lnTo>
                      <a:pt x="484" y="466"/>
                    </a:lnTo>
                    <a:lnTo>
                      <a:pt x="495" y="450"/>
                    </a:lnTo>
                    <a:lnTo>
                      <a:pt x="506" y="434"/>
                    </a:lnTo>
                    <a:lnTo>
                      <a:pt x="516" y="415"/>
                    </a:lnTo>
                    <a:lnTo>
                      <a:pt x="530" y="403"/>
                    </a:lnTo>
                    <a:lnTo>
                      <a:pt x="540" y="390"/>
                    </a:lnTo>
                    <a:lnTo>
                      <a:pt x="555" y="382"/>
                    </a:lnTo>
                    <a:lnTo>
                      <a:pt x="569" y="380"/>
                    </a:lnTo>
                    <a:lnTo>
                      <a:pt x="582" y="382"/>
                    </a:lnTo>
                    <a:lnTo>
                      <a:pt x="597" y="387"/>
                    </a:lnTo>
                    <a:lnTo>
                      <a:pt x="616" y="392"/>
                    </a:lnTo>
                    <a:lnTo>
                      <a:pt x="632" y="400"/>
                    </a:lnTo>
                    <a:lnTo>
                      <a:pt x="647" y="405"/>
                    </a:lnTo>
                    <a:lnTo>
                      <a:pt x="664" y="408"/>
                    </a:lnTo>
                    <a:lnTo>
                      <a:pt x="676" y="408"/>
                    </a:lnTo>
                    <a:lnTo>
                      <a:pt x="695" y="403"/>
                    </a:lnTo>
                    <a:lnTo>
                      <a:pt x="713" y="392"/>
                    </a:lnTo>
                    <a:lnTo>
                      <a:pt x="732" y="376"/>
                    </a:lnTo>
                    <a:lnTo>
                      <a:pt x="748" y="363"/>
                    </a:lnTo>
                    <a:lnTo>
                      <a:pt x="766" y="345"/>
                    </a:lnTo>
                    <a:lnTo>
                      <a:pt x="782" y="329"/>
                    </a:lnTo>
                    <a:lnTo>
                      <a:pt x="797" y="316"/>
                    </a:lnTo>
                    <a:lnTo>
                      <a:pt x="814" y="303"/>
                    </a:lnTo>
                    <a:lnTo>
                      <a:pt x="827" y="294"/>
                    </a:lnTo>
                    <a:lnTo>
                      <a:pt x="839" y="287"/>
                    </a:lnTo>
                    <a:lnTo>
                      <a:pt x="856" y="282"/>
                    </a:lnTo>
                    <a:lnTo>
                      <a:pt x="871" y="274"/>
                    </a:lnTo>
                    <a:lnTo>
                      <a:pt x="887" y="266"/>
                    </a:lnTo>
                    <a:lnTo>
                      <a:pt x="900" y="255"/>
                    </a:lnTo>
                    <a:lnTo>
                      <a:pt x="913" y="247"/>
                    </a:lnTo>
                    <a:lnTo>
                      <a:pt x="921" y="234"/>
                    </a:lnTo>
                    <a:lnTo>
                      <a:pt x="935" y="208"/>
                    </a:lnTo>
                    <a:lnTo>
                      <a:pt x="940" y="173"/>
                    </a:lnTo>
                    <a:lnTo>
                      <a:pt x="942" y="138"/>
                    </a:lnTo>
                    <a:lnTo>
                      <a:pt x="950" y="106"/>
                    </a:lnTo>
                    <a:lnTo>
                      <a:pt x="960" y="77"/>
                    </a:lnTo>
                    <a:lnTo>
                      <a:pt x="974" y="42"/>
                    </a:lnTo>
                    <a:lnTo>
                      <a:pt x="990" y="13"/>
                    </a:lnTo>
                    <a:lnTo>
                      <a:pt x="1016" y="0"/>
                    </a:lnTo>
                    <a:lnTo>
                      <a:pt x="1029" y="3"/>
                    </a:lnTo>
                    <a:lnTo>
                      <a:pt x="1039" y="8"/>
                    </a:lnTo>
                    <a:lnTo>
                      <a:pt x="1047" y="22"/>
                    </a:lnTo>
                    <a:lnTo>
                      <a:pt x="1058" y="35"/>
                    </a:lnTo>
                    <a:lnTo>
                      <a:pt x="1066" y="50"/>
                    </a:lnTo>
                    <a:lnTo>
                      <a:pt x="1076" y="64"/>
                    </a:lnTo>
                    <a:lnTo>
                      <a:pt x="1086" y="74"/>
                    </a:lnTo>
                    <a:lnTo>
                      <a:pt x="1098" y="79"/>
                    </a:lnTo>
                    <a:lnTo>
                      <a:pt x="1108" y="79"/>
                    </a:lnTo>
                    <a:lnTo>
                      <a:pt x="1121" y="77"/>
                    </a:lnTo>
                    <a:lnTo>
                      <a:pt x="1135" y="71"/>
                    </a:lnTo>
                    <a:lnTo>
                      <a:pt x="1147" y="66"/>
                    </a:lnTo>
                    <a:lnTo>
                      <a:pt x="1163" y="61"/>
                    </a:lnTo>
                    <a:lnTo>
                      <a:pt x="1177" y="56"/>
                    </a:lnTo>
                    <a:lnTo>
                      <a:pt x="1192" y="50"/>
                    </a:lnTo>
                    <a:lnTo>
                      <a:pt x="1205" y="50"/>
                    </a:lnTo>
                    <a:lnTo>
                      <a:pt x="1219" y="53"/>
                    </a:lnTo>
                    <a:lnTo>
                      <a:pt x="1232" y="59"/>
                    </a:lnTo>
                    <a:lnTo>
                      <a:pt x="1244" y="64"/>
                    </a:lnTo>
                    <a:lnTo>
                      <a:pt x="1261" y="71"/>
                    </a:lnTo>
                    <a:lnTo>
                      <a:pt x="1274" y="82"/>
                    </a:lnTo>
                    <a:lnTo>
                      <a:pt x="1286" y="89"/>
                    </a:lnTo>
                    <a:lnTo>
                      <a:pt x="1300" y="98"/>
                    </a:lnTo>
                    <a:lnTo>
                      <a:pt x="1313" y="106"/>
                    </a:lnTo>
                  </a:path>
                </a:pathLst>
              </a:custGeom>
              <a:noFill/>
              <a:ln cap="flat" cmpd="sng" w="12700">
                <a:solidFill>
                  <a:srgbClr val="009933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44"/>
              <p:cNvSpPr/>
              <p:nvPr/>
            </p:nvSpPr>
            <p:spPr>
              <a:xfrm>
                <a:off x="3321" y="3401"/>
                <a:ext cx="143" cy="46"/>
              </a:xfrm>
              <a:custGeom>
                <a:rect b="b" l="l" r="r" t="t"/>
                <a:pathLst>
                  <a:path extrusionOk="0" h="228" w="718">
                    <a:moveTo>
                      <a:pt x="0" y="228"/>
                    </a:moveTo>
                    <a:lnTo>
                      <a:pt x="15" y="218"/>
                    </a:lnTo>
                    <a:lnTo>
                      <a:pt x="32" y="205"/>
                    </a:lnTo>
                    <a:lnTo>
                      <a:pt x="50" y="194"/>
                    </a:lnTo>
                    <a:lnTo>
                      <a:pt x="69" y="189"/>
                    </a:lnTo>
                    <a:lnTo>
                      <a:pt x="79" y="189"/>
                    </a:lnTo>
                    <a:lnTo>
                      <a:pt x="89" y="189"/>
                    </a:lnTo>
                    <a:lnTo>
                      <a:pt x="102" y="189"/>
                    </a:lnTo>
                    <a:lnTo>
                      <a:pt x="116" y="191"/>
                    </a:lnTo>
                    <a:lnTo>
                      <a:pt x="129" y="194"/>
                    </a:lnTo>
                    <a:lnTo>
                      <a:pt x="139" y="194"/>
                    </a:lnTo>
                    <a:lnTo>
                      <a:pt x="153" y="191"/>
                    </a:lnTo>
                    <a:lnTo>
                      <a:pt x="161" y="189"/>
                    </a:lnTo>
                    <a:lnTo>
                      <a:pt x="173" y="171"/>
                    </a:lnTo>
                    <a:lnTo>
                      <a:pt x="178" y="142"/>
                    </a:lnTo>
                    <a:lnTo>
                      <a:pt x="190" y="112"/>
                    </a:lnTo>
                    <a:lnTo>
                      <a:pt x="205" y="94"/>
                    </a:lnTo>
                    <a:lnTo>
                      <a:pt x="218" y="94"/>
                    </a:lnTo>
                    <a:lnTo>
                      <a:pt x="232" y="94"/>
                    </a:lnTo>
                    <a:lnTo>
                      <a:pt x="247" y="100"/>
                    </a:lnTo>
                    <a:lnTo>
                      <a:pt x="263" y="105"/>
                    </a:lnTo>
                    <a:lnTo>
                      <a:pt x="279" y="112"/>
                    </a:lnTo>
                    <a:lnTo>
                      <a:pt x="294" y="117"/>
                    </a:lnTo>
                    <a:lnTo>
                      <a:pt x="311" y="121"/>
                    </a:lnTo>
                    <a:lnTo>
                      <a:pt x="326" y="124"/>
                    </a:lnTo>
                    <a:lnTo>
                      <a:pt x="339" y="124"/>
                    </a:lnTo>
                    <a:lnTo>
                      <a:pt x="353" y="117"/>
                    </a:lnTo>
                    <a:lnTo>
                      <a:pt x="366" y="115"/>
                    </a:lnTo>
                    <a:lnTo>
                      <a:pt x="378" y="107"/>
                    </a:lnTo>
                    <a:lnTo>
                      <a:pt x="392" y="102"/>
                    </a:lnTo>
                    <a:lnTo>
                      <a:pt x="408" y="100"/>
                    </a:lnTo>
                    <a:lnTo>
                      <a:pt x="420" y="94"/>
                    </a:lnTo>
                    <a:lnTo>
                      <a:pt x="434" y="94"/>
                    </a:lnTo>
                    <a:lnTo>
                      <a:pt x="450" y="94"/>
                    </a:lnTo>
                    <a:lnTo>
                      <a:pt x="465" y="97"/>
                    </a:lnTo>
                    <a:lnTo>
                      <a:pt x="481" y="102"/>
                    </a:lnTo>
                    <a:lnTo>
                      <a:pt x="497" y="105"/>
                    </a:lnTo>
                    <a:lnTo>
                      <a:pt x="511" y="110"/>
                    </a:lnTo>
                    <a:lnTo>
                      <a:pt x="526" y="110"/>
                    </a:lnTo>
                    <a:lnTo>
                      <a:pt x="539" y="110"/>
                    </a:lnTo>
                    <a:lnTo>
                      <a:pt x="553" y="107"/>
                    </a:lnTo>
                    <a:lnTo>
                      <a:pt x="571" y="92"/>
                    </a:lnTo>
                    <a:lnTo>
                      <a:pt x="581" y="70"/>
                    </a:lnTo>
                    <a:lnTo>
                      <a:pt x="595" y="47"/>
                    </a:lnTo>
                    <a:lnTo>
                      <a:pt x="610" y="28"/>
                    </a:lnTo>
                    <a:lnTo>
                      <a:pt x="620" y="23"/>
                    </a:lnTo>
                    <a:lnTo>
                      <a:pt x="634" y="18"/>
                    </a:lnTo>
                    <a:lnTo>
                      <a:pt x="644" y="15"/>
                    </a:lnTo>
                    <a:lnTo>
                      <a:pt x="660" y="13"/>
                    </a:lnTo>
                    <a:lnTo>
                      <a:pt x="674" y="10"/>
                    </a:lnTo>
                    <a:lnTo>
                      <a:pt x="689" y="8"/>
                    </a:lnTo>
                    <a:lnTo>
                      <a:pt x="702" y="3"/>
                    </a:lnTo>
                    <a:lnTo>
                      <a:pt x="718" y="0"/>
                    </a:lnTo>
                  </a:path>
                </a:pathLst>
              </a:custGeom>
              <a:noFill/>
              <a:ln cap="flat" cmpd="sng" w="12700">
                <a:solidFill>
                  <a:srgbClr val="009933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44"/>
              <p:cNvSpPr/>
              <p:nvPr/>
            </p:nvSpPr>
            <p:spPr>
              <a:xfrm>
                <a:off x="3161" y="3497"/>
                <a:ext cx="68" cy="43"/>
              </a:xfrm>
              <a:custGeom>
                <a:rect b="b" l="l" r="r" t="t"/>
                <a:pathLst>
                  <a:path extrusionOk="0" h="214" w="336">
                    <a:moveTo>
                      <a:pt x="0" y="214"/>
                    </a:moveTo>
                    <a:lnTo>
                      <a:pt x="13" y="197"/>
                    </a:lnTo>
                    <a:lnTo>
                      <a:pt x="24" y="179"/>
                    </a:lnTo>
                    <a:lnTo>
                      <a:pt x="34" y="160"/>
                    </a:lnTo>
                    <a:lnTo>
                      <a:pt x="47" y="142"/>
                    </a:lnTo>
                    <a:lnTo>
                      <a:pt x="58" y="127"/>
                    </a:lnTo>
                    <a:lnTo>
                      <a:pt x="74" y="113"/>
                    </a:lnTo>
                    <a:lnTo>
                      <a:pt x="87" y="103"/>
                    </a:lnTo>
                    <a:lnTo>
                      <a:pt x="106" y="95"/>
                    </a:lnTo>
                    <a:lnTo>
                      <a:pt x="126" y="93"/>
                    </a:lnTo>
                    <a:lnTo>
                      <a:pt x="150" y="95"/>
                    </a:lnTo>
                    <a:lnTo>
                      <a:pt x="171" y="100"/>
                    </a:lnTo>
                    <a:lnTo>
                      <a:pt x="195" y="108"/>
                    </a:lnTo>
                    <a:lnTo>
                      <a:pt x="219" y="116"/>
                    </a:lnTo>
                    <a:lnTo>
                      <a:pt x="242" y="121"/>
                    </a:lnTo>
                    <a:lnTo>
                      <a:pt x="263" y="123"/>
                    </a:lnTo>
                    <a:lnTo>
                      <a:pt x="284" y="118"/>
                    </a:lnTo>
                    <a:lnTo>
                      <a:pt x="303" y="100"/>
                    </a:lnTo>
                    <a:lnTo>
                      <a:pt x="316" y="71"/>
                    </a:lnTo>
                    <a:lnTo>
                      <a:pt x="323" y="34"/>
                    </a:lnTo>
                    <a:lnTo>
                      <a:pt x="336" y="0"/>
                    </a:lnTo>
                  </a:path>
                </a:pathLst>
              </a:custGeom>
              <a:noFill/>
              <a:ln cap="flat" cmpd="sng" w="12700">
                <a:solidFill>
                  <a:srgbClr val="009933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44"/>
              <p:cNvSpPr/>
              <p:nvPr/>
            </p:nvSpPr>
            <p:spPr>
              <a:xfrm>
                <a:off x="3472" y="3299"/>
                <a:ext cx="103" cy="66"/>
              </a:xfrm>
              <a:custGeom>
                <a:rect b="b" l="l" r="r" t="t"/>
                <a:pathLst>
                  <a:path extrusionOk="0" h="329" w="518">
                    <a:moveTo>
                      <a:pt x="0" y="329"/>
                    </a:moveTo>
                    <a:lnTo>
                      <a:pt x="18" y="297"/>
                    </a:lnTo>
                    <a:lnTo>
                      <a:pt x="40" y="265"/>
                    </a:lnTo>
                    <a:lnTo>
                      <a:pt x="58" y="232"/>
                    </a:lnTo>
                    <a:lnTo>
                      <a:pt x="70" y="200"/>
                    </a:lnTo>
                    <a:lnTo>
                      <a:pt x="70" y="183"/>
                    </a:lnTo>
                    <a:lnTo>
                      <a:pt x="70" y="160"/>
                    </a:lnTo>
                    <a:lnTo>
                      <a:pt x="73" y="141"/>
                    </a:lnTo>
                    <a:lnTo>
                      <a:pt x="84" y="134"/>
                    </a:lnTo>
                    <a:lnTo>
                      <a:pt x="97" y="136"/>
                    </a:lnTo>
                    <a:lnTo>
                      <a:pt x="107" y="144"/>
                    </a:lnTo>
                    <a:lnTo>
                      <a:pt x="121" y="155"/>
                    </a:lnTo>
                    <a:lnTo>
                      <a:pt x="131" y="168"/>
                    </a:lnTo>
                    <a:lnTo>
                      <a:pt x="142" y="181"/>
                    </a:lnTo>
                    <a:lnTo>
                      <a:pt x="155" y="192"/>
                    </a:lnTo>
                    <a:lnTo>
                      <a:pt x="166" y="197"/>
                    </a:lnTo>
                    <a:lnTo>
                      <a:pt x="179" y="200"/>
                    </a:lnTo>
                    <a:lnTo>
                      <a:pt x="191" y="195"/>
                    </a:lnTo>
                    <a:lnTo>
                      <a:pt x="205" y="183"/>
                    </a:lnTo>
                    <a:lnTo>
                      <a:pt x="215" y="168"/>
                    </a:lnTo>
                    <a:lnTo>
                      <a:pt x="226" y="150"/>
                    </a:lnTo>
                    <a:lnTo>
                      <a:pt x="237" y="131"/>
                    </a:lnTo>
                    <a:lnTo>
                      <a:pt x="247" y="116"/>
                    </a:lnTo>
                    <a:lnTo>
                      <a:pt x="260" y="102"/>
                    </a:lnTo>
                    <a:lnTo>
                      <a:pt x="273" y="94"/>
                    </a:lnTo>
                    <a:lnTo>
                      <a:pt x="287" y="94"/>
                    </a:lnTo>
                    <a:lnTo>
                      <a:pt x="300" y="99"/>
                    </a:lnTo>
                    <a:lnTo>
                      <a:pt x="316" y="108"/>
                    </a:lnTo>
                    <a:lnTo>
                      <a:pt x="329" y="116"/>
                    </a:lnTo>
                    <a:lnTo>
                      <a:pt x="344" y="126"/>
                    </a:lnTo>
                    <a:lnTo>
                      <a:pt x="358" y="131"/>
                    </a:lnTo>
                    <a:lnTo>
                      <a:pt x="371" y="136"/>
                    </a:lnTo>
                    <a:lnTo>
                      <a:pt x="381" y="134"/>
                    </a:lnTo>
                    <a:lnTo>
                      <a:pt x="405" y="111"/>
                    </a:lnTo>
                    <a:lnTo>
                      <a:pt x="418" y="71"/>
                    </a:lnTo>
                    <a:lnTo>
                      <a:pt x="431" y="32"/>
                    </a:lnTo>
                    <a:lnTo>
                      <a:pt x="450" y="3"/>
                    </a:lnTo>
                    <a:lnTo>
                      <a:pt x="463" y="0"/>
                    </a:lnTo>
                    <a:lnTo>
                      <a:pt x="481" y="8"/>
                    </a:lnTo>
                    <a:lnTo>
                      <a:pt x="499" y="18"/>
                    </a:lnTo>
                    <a:lnTo>
                      <a:pt x="518" y="29"/>
                    </a:lnTo>
                  </a:path>
                </a:pathLst>
              </a:custGeom>
              <a:noFill/>
              <a:ln cap="flat" cmpd="sng" w="12700">
                <a:solidFill>
                  <a:srgbClr val="009933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44"/>
              <p:cNvSpPr/>
              <p:nvPr/>
            </p:nvSpPr>
            <p:spPr>
              <a:xfrm>
                <a:off x="3583" y="3294"/>
                <a:ext cx="52" cy="26"/>
              </a:xfrm>
              <a:custGeom>
                <a:rect b="b" l="l" r="r" t="t"/>
                <a:pathLst>
                  <a:path extrusionOk="0" h="132" w="260">
                    <a:moveTo>
                      <a:pt x="0" y="132"/>
                    </a:moveTo>
                    <a:lnTo>
                      <a:pt x="25" y="129"/>
                    </a:lnTo>
                    <a:lnTo>
                      <a:pt x="52" y="123"/>
                    </a:lnTo>
                    <a:lnTo>
                      <a:pt x="78" y="121"/>
                    </a:lnTo>
                    <a:lnTo>
                      <a:pt x="104" y="118"/>
                    </a:lnTo>
                    <a:lnTo>
                      <a:pt x="131" y="113"/>
                    </a:lnTo>
                    <a:lnTo>
                      <a:pt x="157" y="108"/>
                    </a:lnTo>
                    <a:lnTo>
                      <a:pt x="181" y="100"/>
                    </a:lnTo>
                    <a:lnTo>
                      <a:pt x="205" y="89"/>
                    </a:lnTo>
                    <a:lnTo>
                      <a:pt x="220" y="76"/>
                    </a:lnTo>
                    <a:lnTo>
                      <a:pt x="233" y="53"/>
                    </a:lnTo>
                    <a:lnTo>
                      <a:pt x="247" y="27"/>
                    </a:lnTo>
                    <a:lnTo>
                      <a:pt x="260" y="0"/>
                    </a:lnTo>
                  </a:path>
                </a:pathLst>
              </a:custGeom>
              <a:noFill/>
              <a:ln cap="flat" cmpd="sng" w="12700">
                <a:solidFill>
                  <a:srgbClr val="009933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44"/>
              <p:cNvSpPr/>
              <p:nvPr/>
            </p:nvSpPr>
            <p:spPr>
              <a:xfrm>
                <a:off x="3072" y="3500"/>
                <a:ext cx="68" cy="42"/>
              </a:xfrm>
              <a:custGeom>
                <a:rect b="b" l="l" r="r" t="t"/>
                <a:pathLst>
                  <a:path extrusionOk="0" h="212" w="339">
                    <a:moveTo>
                      <a:pt x="0" y="212"/>
                    </a:moveTo>
                    <a:lnTo>
                      <a:pt x="13" y="197"/>
                    </a:lnTo>
                    <a:lnTo>
                      <a:pt x="24" y="178"/>
                    </a:lnTo>
                    <a:lnTo>
                      <a:pt x="37" y="160"/>
                    </a:lnTo>
                    <a:lnTo>
                      <a:pt x="47" y="144"/>
                    </a:lnTo>
                    <a:lnTo>
                      <a:pt x="61" y="126"/>
                    </a:lnTo>
                    <a:lnTo>
                      <a:pt x="74" y="113"/>
                    </a:lnTo>
                    <a:lnTo>
                      <a:pt x="87" y="102"/>
                    </a:lnTo>
                    <a:lnTo>
                      <a:pt x="106" y="94"/>
                    </a:lnTo>
                    <a:lnTo>
                      <a:pt x="126" y="91"/>
                    </a:lnTo>
                    <a:lnTo>
                      <a:pt x="150" y="97"/>
                    </a:lnTo>
                    <a:lnTo>
                      <a:pt x="173" y="102"/>
                    </a:lnTo>
                    <a:lnTo>
                      <a:pt x="197" y="109"/>
                    </a:lnTo>
                    <a:lnTo>
                      <a:pt x="220" y="118"/>
                    </a:lnTo>
                    <a:lnTo>
                      <a:pt x="242" y="123"/>
                    </a:lnTo>
                    <a:lnTo>
                      <a:pt x="263" y="126"/>
                    </a:lnTo>
                    <a:lnTo>
                      <a:pt x="284" y="121"/>
                    </a:lnTo>
                    <a:lnTo>
                      <a:pt x="305" y="102"/>
                    </a:lnTo>
                    <a:lnTo>
                      <a:pt x="318" y="71"/>
                    </a:lnTo>
                    <a:lnTo>
                      <a:pt x="326" y="34"/>
                    </a:lnTo>
                    <a:lnTo>
                      <a:pt x="339" y="0"/>
                    </a:lnTo>
                  </a:path>
                </a:pathLst>
              </a:custGeom>
              <a:noFill/>
              <a:ln cap="flat" cmpd="sng" w="12700">
                <a:solidFill>
                  <a:srgbClr val="009933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44"/>
              <p:cNvSpPr/>
              <p:nvPr/>
            </p:nvSpPr>
            <p:spPr>
              <a:xfrm>
                <a:off x="3564" y="3215"/>
                <a:ext cx="271" cy="58"/>
              </a:xfrm>
              <a:custGeom>
                <a:rect b="b" l="l" r="r" t="t"/>
                <a:pathLst>
                  <a:path extrusionOk="0" h="288" w="1354">
                    <a:moveTo>
                      <a:pt x="0" y="264"/>
                    </a:moveTo>
                    <a:lnTo>
                      <a:pt x="10" y="259"/>
                    </a:lnTo>
                    <a:lnTo>
                      <a:pt x="24" y="251"/>
                    </a:lnTo>
                    <a:lnTo>
                      <a:pt x="34" y="246"/>
                    </a:lnTo>
                    <a:lnTo>
                      <a:pt x="44" y="237"/>
                    </a:lnTo>
                    <a:lnTo>
                      <a:pt x="58" y="232"/>
                    </a:lnTo>
                    <a:lnTo>
                      <a:pt x="68" y="227"/>
                    </a:lnTo>
                    <a:lnTo>
                      <a:pt x="81" y="222"/>
                    </a:lnTo>
                    <a:lnTo>
                      <a:pt x="95" y="222"/>
                    </a:lnTo>
                    <a:lnTo>
                      <a:pt x="108" y="224"/>
                    </a:lnTo>
                    <a:lnTo>
                      <a:pt x="118" y="232"/>
                    </a:lnTo>
                    <a:lnTo>
                      <a:pt x="131" y="242"/>
                    </a:lnTo>
                    <a:lnTo>
                      <a:pt x="142" y="256"/>
                    </a:lnTo>
                    <a:lnTo>
                      <a:pt x="152" y="266"/>
                    </a:lnTo>
                    <a:lnTo>
                      <a:pt x="165" y="276"/>
                    </a:lnTo>
                    <a:lnTo>
                      <a:pt x="176" y="284"/>
                    </a:lnTo>
                    <a:lnTo>
                      <a:pt x="189" y="288"/>
                    </a:lnTo>
                    <a:lnTo>
                      <a:pt x="202" y="284"/>
                    </a:lnTo>
                    <a:lnTo>
                      <a:pt x="212" y="276"/>
                    </a:lnTo>
                    <a:lnTo>
                      <a:pt x="224" y="269"/>
                    </a:lnTo>
                    <a:lnTo>
                      <a:pt x="234" y="256"/>
                    </a:lnTo>
                    <a:lnTo>
                      <a:pt x="241" y="246"/>
                    </a:lnTo>
                    <a:lnTo>
                      <a:pt x="249" y="234"/>
                    </a:lnTo>
                    <a:lnTo>
                      <a:pt x="260" y="227"/>
                    </a:lnTo>
                    <a:lnTo>
                      <a:pt x="271" y="222"/>
                    </a:lnTo>
                    <a:lnTo>
                      <a:pt x="286" y="222"/>
                    </a:lnTo>
                    <a:lnTo>
                      <a:pt x="302" y="227"/>
                    </a:lnTo>
                    <a:lnTo>
                      <a:pt x="318" y="232"/>
                    </a:lnTo>
                    <a:lnTo>
                      <a:pt x="333" y="237"/>
                    </a:lnTo>
                    <a:lnTo>
                      <a:pt x="350" y="246"/>
                    </a:lnTo>
                    <a:lnTo>
                      <a:pt x="362" y="251"/>
                    </a:lnTo>
                    <a:lnTo>
                      <a:pt x="379" y="251"/>
                    </a:lnTo>
                    <a:lnTo>
                      <a:pt x="392" y="248"/>
                    </a:lnTo>
                    <a:lnTo>
                      <a:pt x="407" y="237"/>
                    </a:lnTo>
                    <a:lnTo>
                      <a:pt x="421" y="222"/>
                    </a:lnTo>
                    <a:lnTo>
                      <a:pt x="431" y="200"/>
                    </a:lnTo>
                    <a:lnTo>
                      <a:pt x="441" y="180"/>
                    </a:lnTo>
                    <a:lnTo>
                      <a:pt x="454" y="158"/>
                    </a:lnTo>
                    <a:lnTo>
                      <a:pt x="465" y="140"/>
                    </a:lnTo>
                    <a:lnTo>
                      <a:pt x="481" y="125"/>
                    </a:lnTo>
                    <a:lnTo>
                      <a:pt x="500" y="116"/>
                    </a:lnTo>
                    <a:lnTo>
                      <a:pt x="518" y="116"/>
                    </a:lnTo>
                    <a:lnTo>
                      <a:pt x="536" y="119"/>
                    </a:lnTo>
                    <a:lnTo>
                      <a:pt x="557" y="130"/>
                    </a:lnTo>
                    <a:lnTo>
                      <a:pt x="575" y="140"/>
                    </a:lnTo>
                    <a:lnTo>
                      <a:pt x="594" y="153"/>
                    </a:lnTo>
                    <a:lnTo>
                      <a:pt x="612" y="161"/>
                    </a:lnTo>
                    <a:lnTo>
                      <a:pt x="631" y="169"/>
                    </a:lnTo>
                    <a:lnTo>
                      <a:pt x="649" y="169"/>
                    </a:lnTo>
                    <a:lnTo>
                      <a:pt x="668" y="163"/>
                    </a:lnTo>
                    <a:lnTo>
                      <a:pt x="686" y="150"/>
                    </a:lnTo>
                    <a:lnTo>
                      <a:pt x="702" y="135"/>
                    </a:lnTo>
                    <a:lnTo>
                      <a:pt x="718" y="116"/>
                    </a:lnTo>
                    <a:lnTo>
                      <a:pt x="730" y="98"/>
                    </a:lnTo>
                    <a:lnTo>
                      <a:pt x="747" y="82"/>
                    </a:lnTo>
                    <a:lnTo>
                      <a:pt x="765" y="69"/>
                    </a:lnTo>
                    <a:lnTo>
                      <a:pt x="784" y="64"/>
                    </a:lnTo>
                    <a:lnTo>
                      <a:pt x="797" y="66"/>
                    </a:lnTo>
                    <a:lnTo>
                      <a:pt x="807" y="74"/>
                    </a:lnTo>
                    <a:lnTo>
                      <a:pt x="817" y="88"/>
                    </a:lnTo>
                    <a:lnTo>
                      <a:pt x="828" y="101"/>
                    </a:lnTo>
                    <a:lnTo>
                      <a:pt x="836" y="113"/>
                    </a:lnTo>
                    <a:lnTo>
                      <a:pt x="846" y="125"/>
                    </a:lnTo>
                    <a:lnTo>
                      <a:pt x="857" y="130"/>
                    </a:lnTo>
                    <a:lnTo>
                      <a:pt x="868" y="130"/>
                    </a:lnTo>
                    <a:lnTo>
                      <a:pt x="888" y="106"/>
                    </a:lnTo>
                    <a:lnTo>
                      <a:pt x="900" y="64"/>
                    </a:lnTo>
                    <a:lnTo>
                      <a:pt x="910" y="24"/>
                    </a:lnTo>
                    <a:lnTo>
                      <a:pt x="936" y="0"/>
                    </a:lnTo>
                    <a:lnTo>
                      <a:pt x="954" y="4"/>
                    </a:lnTo>
                    <a:lnTo>
                      <a:pt x="970" y="27"/>
                    </a:lnTo>
                    <a:lnTo>
                      <a:pt x="986" y="56"/>
                    </a:lnTo>
                    <a:lnTo>
                      <a:pt x="1002" y="79"/>
                    </a:lnTo>
                    <a:lnTo>
                      <a:pt x="1014" y="90"/>
                    </a:lnTo>
                    <a:lnTo>
                      <a:pt x="1028" y="101"/>
                    </a:lnTo>
                    <a:lnTo>
                      <a:pt x="1044" y="111"/>
                    </a:lnTo>
                    <a:lnTo>
                      <a:pt x="1059" y="121"/>
                    </a:lnTo>
                    <a:lnTo>
                      <a:pt x="1073" y="130"/>
                    </a:lnTo>
                    <a:lnTo>
                      <a:pt x="1088" y="138"/>
                    </a:lnTo>
                    <a:lnTo>
                      <a:pt x="1107" y="143"/>
                    </a:lnTo>
                    <a:lnTo>
                      <a:pt x="1123" y="143"/>
                    </a:lnTo>
                    <a:lnTo>
                      <a:pt x="1135" y="130"/>
                    </a:lnTo>
                    <a:lnTo>
                      <a:pt x="1144" y="101"/>
                    </a:lnTo>
                    <a:lnTo>
                      <a:pt x="1149" y="69"/>
                    </a:lnTo>
                    <a:lnTo>
                      <a:pt x="1165" y="51"/>
                    </a:lnTo>
                    <a:lnTo>
                      <a:pt x="1186" y="46"/>
                    </a:lnTo>
                    <a:lnTo>
                      <a:pt x="1209" y="46"/>
                    </a:lnTo>
                    <a:lnTo>
                      <a:pt x="1233" y="46"/>
                    </a:lnTo>
                    <a:lnTo>
                      <a:pt x="1256" y="48"/>
                    </a:lnTo>
                    <a:lnTo>
                      <a:pt x="1281" y="53"/>
                    </a:lnTo>
                    <a:lnTo>
                      <a:pt x="1307" y="59"/>
                    </a:lnTo>
                    <a:lnTo>
                      <a:pt x="1330" y="61"/>
                    </a:lnTo>
                    <a:lnTo>
                      <a:pt x="1354" y="64"/>
                    </a:lnTo>
                  </a:path>
                </a:pathLst>
              </a:custGeom>
              <a:noFill/>
              <a:ln cap="flat" cmpd="sng" w="12700">
                <a:solidFill>
                  <a:srgbClr val="009933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44"/>
              <p:cNvSpPr/>
              <p:nvPr/>
            </p:nvSpPr>
            <p:spPr>
              <a:xfrm>
                <a:off x="3948" y="3157"/>
                <a:ext cx="198" cy="45"/>
              </a:xfrm>
              <a:custGeom>
                <a:rect b="b" l="l" r="r" t="t"/>
                <a:pathLst>
                  <a:path extrusionOk="0" h="224" w="988">
                    <a:moveTo>
                      <a:pt x="0" y="224"/>
                    </a:moveTo>
                    <a:lnTo>
                      <a:pt x="10" y="221"/>
                    </a:lnTo>
                    <a:lnTo>
                      <a:pt x="23" y="216"/>
                    </a:lnTo>
                    <a:lnTo>
                      <a:pt x="34" y="212"/>
                    </a:lnTo>
                    <a:lnTo>
                      <a:pt x="47" y="207"/>
                    </a:lnTo>
                    <a:lnTo>
                      <a:pt x="57" y="202"/>
                    </a:lnTo>
                    <a:lnTo>
                      <a:pt x="68" y="194"/>
                    </a:lnTo>
                    <a:lnTo>
                      <a:pt x="76" y="189"/>
                    </a:lnTo>
                    <a:lnTo>
                      <a:pt x="84" y="184"/>
                    </a:lnTo>
                    <a:lnTo>
                      <a:pt x="94" y="174"/>
                    </a:lnTo>
                    <a:lnTo>
                      <a:pt x="102" y="163"/>
                    </a:lnTo>
                    <a:lnTo>
                      <a:pt x="113" y="147"/>
                    </a:lnTo>
                    <a:lnTo>
                      <a:pt x="121" y="134"/>
                    </a:lnTo>
                    <a:lnTo>
                      <a:pt x="131" y="120"/>
                    </a:lnTo>
                    <a:lnTo>
                      <a:pt x="141" y="108"/>
                    </a:lnTo>
                    <a:lnTo>
                      <a:pt x="152" y="100"/>
                    </a:lnTo>
                    <a:lnTo>
                      <a:pt x="165" y="95"/>
                    </a:lnTo>
                    <a:lnTo>
                      <a:pt x="178" y="95"/>
                    </a:lnTo>
                    <a:lnTo>
                      <a:pt x="192" y="103"/>
                    </a:lnTo>
                    <a:lnTo>
                      <a:pt x="205" y="110"/>
                    </a:lnTo>
                    <a:lnTo>
                      <a:pt x="220" y="120"/>
                    </a:lnTo>
                    <a:lnTo>
                      <a:pt x="234" y="131"/>
                    </a:lnTo>
                    <a:lnTo>
                      <a:pt x="247" y="139"/>
                    </a:lnTo>
                    <a:lnTo>
                      <a:pt x="260" y="145"/>
                    </a:lnTo>
                    <a:lnTo>
                      <a:pt x="273" y="145"/>
                    </a:lnTo>
                    <a:lnTo>
                      <a:pt x="289" y="137"/>
                    </a:lnTo>
                    <a:lnTo>
                      <a:pt x="302" y="120"/>
                    </a:lnTo>
                    <a:lnTo>
                      <a:pt x="313" y="103"/>
                    </a:lnTo>
                    <a:lnTo>
                      <a:pt x="323" y="84"/>
                    </a:lnTo>
                    <a:lnTo>
                      <a:pt x="336" y="63"/>
                    </a:lnTo>
                    <a:lnTo>
                      <a:pt x="346" y="47"/>
                    </a:lnTo>
                    <a:lnTo>
                      <a:pt x="363" y="34"/>
                    </a:lnTo>
                    <a:lnTo>
                      <a:pt x="381" y="26"/>
                    </a:lnTo>
                    <a:lnTo>
                      <a:pt x="397" y="29"/>
                    </a:lnTo>
                    <a:lnTo>
                      <a:pt x="410" y="36"/>
                    </a:lnTo>
                    <a:lnTo>
                      <a:pt x="425" y="49"/>
                    </a:lnTo>
                    <a:lnTo>
                      <a:pt x="439" y="66"/>
                    </a:lnTo>
                    <a:lnTo>
                      <a:pt x="454" y="81"/>
                    </a:lnTo>
                    <a:lnTo>
                      <a:pt x="471" y="95"/>
                    </a:lnTo>
                    <a:lnTo>
                      <a:pt x="486" y="105"/>
                    </a:lnTo>
                    <a:lnTo>
                      <a:pt x="504" y="108"/>
                    </a:lnTo>
                    <a:lnTo>
                      <a:pt x="518" y="105"/>
                    </a:lnTo>
                    <a:lnTo>
                      <a:pt x="528" y="95"/>
                    </a:lnTo>
                    <a:lnTo>
                      <a:pt x="538" y="81"/>
                    </a:lnTo>
                    <a:lnTo>
                      <a:pt x="550" y="66"/>
                    </a:lnTo>
                    <a:lnTo>
                      <a:pt x="560" y="53"/>
                    </a:lnTo>
                    <a:lnTo>
                      <a:pt x="570" y="39"/>
                    </a:lnTo>
                    <a:lnTo>
                      <a:pt x="583" y="29"/>
                    </a:lnTo>
                    <a:lnTo>
                      <a:pt x="597" y="26"/>
                    </a:lnTo>
                    <a:lnTo>
                      <a:pt x="620" y="31"/>
                    </a:lnTo>
                    <a:lnTo>
                      <a:pt x="644" y="42"/>
                    </a:lnTo>
                    <a:lnTo>
                      <a:pt x="665" y="55"/>
                    </a:lnTo>
                    <a:lnTo>
                      <a:pt x="686" y="73"/>
                    </a:lnTo>
                    <a:lnTo>
                      <a:pt x="709" y="91"/>
                    </a:lnTo>
                    <a:lnTo>
                      <a:pt x="731" y="105"/>
                    </a:lnTo>
                    <a:lnTo>
                      <a:pt x="752" y="115"/>
                    </a:lnTo>
                    <a:lnTo>
                      <a:pt x="775" y="120"/>
                    </a:lnTo>
                    <a:lnTo>
                      <a:pt x="794" y="115"/>
                    </a:lnTo>
                    <a:lnTo>
                      <a:pt x="812" y="105"/>
                    </a:lnTo>
                    <a:lnTo>
                      <a:pt x="828" y="86"/>
                    </a:lnTo>
                    <a:lnTo>
                      <a:pt x="841" y="68"/>
                    </a:lnTo>
                    <a:lnTo>
                      <a:pt x="854" y="47"/>
                    </a:lnTo>
                    <a:lnTo>
                      <a:pt x="870" y="26"/>
                    </a:lnTo>
                    <a:lnTo>
                      <a:pt x="889" y="10"/>
                    </a:lnTo>
                    <a:lnTo>
                      <a:pt x="907" y="0"/>
                    </a:lnTo>
                    <a:lnTo>
                      <a:pt x="918" y="0"/>
                    </a:lnTo>
                    <a:lnTo>
                      <a:pt x="925" y="2"/>
                    </a:lnTo>
                    <a:lnTo>
                      <a:pt x="936" y="5"/>
                    </a:lnTo>
                    <a:lnTo>
                      <a:pt x="946" y="13"/>
                    </a:lnTo>
                    <a:lnTo>
                      <a:pt x="957" y="21"/>
                    </a:lnTo>
                    <a:lnTo>
                      <a:pt x="968" y="29"/>
                    </a:lnTo>
                    <a:lnTo>
                      <a:pt x="978" y="34"/>
                    </a:lnTo>
                    <a:lnTo>
                      <a:pt x="988" y="39"/>
                    </a:lnTo>
                  </a:path>
                </a:pathLst>
              </a:custGeom>
              <a:noFill/>
              <a:ln cap="flat" cmpd="sng" w="12700">
                <a:solidFill>
                  <a:srgbClr val="009933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44"/>
              <p:cNvSpPr/>
              <p:nvPr/>
            </p:nvSpPr>
            <p:spPr>
              <a:xfrm>
                <a:off x="4250" y="3164"/>
                <a:ext cx="190" cy="47"/>
              </a:xfrm>
              <a:custGeom>
                <a:rect b="b" l="l" r="r" t="t"/>
                <a:pathLst>
                  <a:path extrusionOk="0" h="237" w="950">
                    <a:moveTo>
                      <a:pt x="0" y="13"/>
                    </a:moveTo>
                    <a:lnTo>
                      <a:pt x="16" y="42"/>
                    </a:lnTo>
                    <a:lnTo>
                      <a:pt x="29" y="71"/>
                    </a:lnTo>
                    <a:lnTo>
                      <a:pt x="44" y="94"/>
                    </a:lnTo>
                    <a:lnTo>
                      <a:pt x="66" y="105"/>
                    </a:lnTo>
                    <a:lnTo>
                      <a:pt x="84" y="100"/>
                    </a:lnTo>
                    <a:lnTo>
                      <a:pt x="103" y="86"/>
                    </a:lnTo>
                    <a:lnTo>
                      <a:pt x="118" y="71"/>
                    </a:lnTo>
                    <a:lnTo>
                      <a:pt x="135" y="52"/>
                    </a:lnTo>
                    <a:lnTo>
                      <a:pt x="147" y="32"/>
                    </a:lnTo>
                    <a:lnTo>
                      <a:pt x="165" y="15"/>
                    </a:lnTo>
                    <a:lnTo>
                      <a:pt x="182" y="5"/>
                    </a:lnTo>
                    <a:lnTo>
                      <a:pt x="202" y="0"/>
                    </a:lnTo>
                    <a:lnTo>
                      <a:pt x="224" y="5"/>
                    </a:lnTo>
                    <a:lnTo>
                      <a:pt x="244" y="19"/>
                    </a:lnTo>
                    <a:lnTo>
                      <a:pt x="263" y="34"/>
                    </a:lnTo>
                    <a:lnTo>
                      <a:pt x="281" y="52"/>
                    </a:lnTo>
                    <a:lnTo>
                      <a:pt x="298" y="74"/>
                    </a:lnTo>
                    <a:lnTo>
                      <a:pt x="316" y="94"/>
                    </a:lnTo>
                    <a:lnTo>
                      <a:pt x="335" y="116"/>
                    </a:lnTo>
                    <a:lnTo>
                      <a:pt x="352" y="131"/>
                    </a:lnTo>
                    <a:lnTo>
                      <a:pt x="374" y="145"/>
                    </a:lnTo>
                    <a:lnTo>
                      <a:pt x="395" y="155"/>
                    </a:lnTo>
                    <a:lnTo>
                      <a:pt x="416" y="165"/>
                    </a:lnTo>
                    <a:lnTo>
                      <a:pt x="437" y="178"/>
                    </a:lnTo>
                    <a:lnTo>
                      <a:pt x="461" y="187"/>
                    </a:lnTo>
                    <a:lnTo>
                      <a:pt x="484" y="197"/>
                    </a:lnTo>
                    <a:lnTo>
                      <a:pt x="505" y="205"/>
                    </a:lnTo>
                    <a:lnTo>
                      <a:pt x="528" y="210"/>
                    </a:lnTo>
                    <a:lnTo>
                      <a:pt x="547" y="207"/>
                    </a:lnTo>
                    <a:lnTo>
                      <a:pt x="563" y="197"/>
                    </a:lnTo>
                    <a:lnTo>
                      <a:pt x="579" y="187"/>
                    </a:lnTo>
                    <a:lnTo>
                      <a:pt x="594" y="184"/>
                    </a:lnTo>
                    <a:lnTo>
                      <a:pt x="611" y="187"/>
                    </a:lnTo>
                    <a:lnTo>
                      <a:pt x="626" y="195"/>
                    </a:lnTo>
                    <a:lnTo>
                      <a:pt x="642" y="202"/>
                    </a:lnTo>
                    <a:lnTo>
                      <a:pt x="658" y="213"/>
                    </a:lnTo>
                    <a:lnTo>
                      <a:pt x="671" y="221"/>
                    </a:lnTo>
                    <a:lnTo>
                      <a:pt x="686" y="229"/>
                    </a:lnTo>
                    <a:lnTo>
                      <a:pt x="703" y="234"/>
                    </a:lnTo>
                    <a:lnTo>
                      <a:pt x="718" y="237"/>
                    </a:lnTo>
                    <a:lnTo>
                      <a:pt x="734" y="234"/>
                    </a:lnTo>
                    <a:lnTo>
                      <a:pt x="747" y="224"/>
                    </a:lnTo>
                    <a:lnTo>
                      <a:pt x="760" y="213"/>
                    </a:lnTo>
                    <a:lnTo>
                      <a:pt x="770" y="197"/>
                    </a:lnTo>
                    <a:lnTo>
                      <a:pt x="784" y="184"/>
                    </a:lnTo>
                    <a:lnTo>
                      <a:pt x="797" y="171"/>
                    </a:lnTo>
                    <a:lnTo>
                      <a:pt x="810" y="163"/>
                    </a:lnTo>
                    <a:lnTo>
                      <a:pt x="826" y="158"/>
                    </a:lnTo>
                    <a:lnTo>
                      <a:pt x="842" y="158"/>
                    </a:lnTo>
                    <a:lnTo>
                      <a:pt x="858" y="163"/>
                    </a:lnTo>
                    <a:lnTo>
                      <a:pt x="873" y="171"/>
                    </a:lnTo>
                    <a:lnTo>
                      <a:pt x="889" y="182"/>
                    </a:lnTo>
                    <a:lnTo>
                      <a:pt x="902" y="192"/>
                    </a:lnTo>
                    <a:lnTo>
                      <a:pt x="918" y="202"/>
                    </a:lnTo>
                    <a:lnTo>
                      <a:pt x="934" y="213"/>
                    </a:lnTo>
                    <a:lnTo>
                      <a:pt x="950" y="221"/>
                    </a:lnTo>
                  </a:path>
                </a:pathLst>
              </a:custGeom>
              <a:noFill/>
              <a:ln cap="flat" cmpd="sng" w="12700">
                <a:solidFill>
                  <a:srgbClr val="009933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44"/>
              <p:cNvSpPr/>
              <p:nvPr/>
            </p:nvSpPr>
            <p:spPr>
              <a:xfrm>
                <a:off x="4868" y="3296"/>
                <a:ext cx="151" cy="37"/>
              </a:xfrm>
              <a:custGeom>
                <a:rect b="b" l="l" r="r" t="t"/>
                <a:pathLst>
                  <a:path extrusionOk="0" h="187" w="757">
                    <a:moveTo>
                      <a:pt x="0" y="187"/>
                    </a:moveTo>
                    <a:lnTo>
                      <a:pt x="19" y="184"/>
                    </a:lnTo>
                    <a:lnTo>
                      <a:pt x="39" y="184"/>
                    </a:lnTo>
                    <a:lnTo>
                      <a:pt x="61" y="184"/>
                    </a:lnTo>
                    <a:lnTo>
                      <a:pt x="79" y="184"/>
                    </a:lnTo>
                    <a:lnTo>
                      <a:pt x="100" y="182"/>
                    </a:lnTo>
                    <a:lnTo>
                      <a:pt x="116" y="179"/>
                    </a:lnTo>
                    <a:lnTo>
                      <a:pt x="134" y="171"/>
                    </a:lnTo>
                    <a:lnTo>
                      <a:pt x="147" y="160"/>
                    </a:lnTo>
                    <a:lnTo>
                      <a:pt x="165" y="124"/>
                    </a:lnTo>
                    <a:lnTo>
                      <a:pt x="170" y="76"/>
                    </a:lnTo>
                    <a:lnTo>
                      <a:pt x="176" y="31"/>
                    </a:lnTo>
                    <a:lnTo>
                      <a:pt x="200" y="2"/>
                    </a:lnTo>
                    <a:lnTo>
                      <a:pt x="212" y="0"/>
                    </a:lnTo>
                    <a:lnTo>
                      <a:pt x="226" y="6"/>
                    </a:lnTo>
                    <a:lnTo>
                      <a:pt x="239" y="13"/>
                    </a:lnTo>
                    <a:lnTo>
                      <a:pt x="252" y="26"/>
                    </a:lnTo>
                    <a:lnTo>
                      <a:pt x="266" y="39"/>
                    </a:lnTo>
                    <a:lnTo>
                      <a:pt x="281" y="53"/>
                    </a:lnTo>
                    <a:lnTo>
                      <a:pt x="294" y="63"/>
                    </a:lnTo>
                    <a:lnTo>
                      <a:pt x="310" y="68"/>
                    </a:lnTo>
                    <a:lnTo>
                      <a:pt x="326" y="63"/>
                    </a:lnTo>
                    <a:lnTo>
                      <a:pt x="345" y="53"/>
                    </a:lnTo>
                    <a:lnTo>
                      <a:pt x="360" y="42"/>
                    </a:lnTo>
                    <a:lnTo>
                      <a:pt x="375" y="39"/>
                    </a:lnTo>
                    <a:lnTo>
                      <a:pt x="389" y="45"/>
                    </a:lnTo>
                    <a:lnTo>
                      <a:pt x="405" y="53"/>
                    </a:lnTo>
                    <a:lnTo>
                      <a:pt x="418" y="66"/>
                    </a:lnTo>
                    <a:lnTo>
                      <a:pt x="431" y="76"/>
                    </a:lnTo>
                    <a:lnTo>
                      <a:pt x="442" y="90"/>
                    </a:lnTo>
                    <a:lnTo>
                      <a:pt x="454" y="97"/>
                    </a:lnTo>
                    <a:lnTo>
                      <a:pt x="471" y="105"/>
                    </a:lnTo>
                    <a:lnTo>
                      <a:pt x="484" y="108"/>
                    </a:lnTo>
                    <a:lnTo>
                      <a:pt x="496" y="105"/>
                    </a:lnTo>
                    <a:lnTo>
                      <a:pt x="510" y="97"/>
                    </a:lnTo>
                    <a:lnTo>
                      <a:pt x="523" y="87"/>
                    </a:lnTo>
                    <a:lnTo>
                      <a:pt x="533" y="73"/>
                    </a:lnTo>
                    <a:lnTo>
                      <a:pt x="545" y="63"/>
                    </a:lnTo>
                    <a:lnTo>
                      <a:pt x="555" y="50"/>
                    </a:lnTo>
                    <a:lnTo>
                      <a:pt x="568" y="42"/>
                    </a:lnTo>
                    <a:lnTo>
                      <a:pt x="582" y="39"/>
                    </a:lnTo>
                    <a:lnTo>
                      <a:pt x="599" y="48"/>
                    </a:lnTo>
                    <a:lnTo>
                      <a:pt x="615" y="63"/>
                    </a:lnTo>
                    <a:lnTo>
                      <a:pt x="631" y="81"/>
                    </a:lnTo>
                    <a:lnTo>
                      <a:pt x="649" y="92"/>
                    </a:lnTo>
                    <a:lnTo>
                      <a:pt x="659" y="97"/>
                    </a:lnTo>
                    <a:lnTo>
                      <a:pt x="673" y="100"/>
                    </a:lnTo>
                    <a:lnTo>
                      <a:pt x="684" y="103"/>
                    </a:lnTo>
                    <a:lnTo>
                      <a:pt x="699" y="103"/>
                    </a:lnTo>
                    <a:lnTo>
                      <a:pt x="713" y="105"/>
                    </a:lnTo>
                    <a:lnTo>
                      <a:pt x="728" y="105"/>
                    </a:lnTo>
                    <a:lnTo>
                      <a:pt x="741" y="105"/>
                    </a:lnTo>
                    <a:lnTo>
                      <a:pt x="757" y="108"/>
                    </a:lnTo>
                  </a:path>
                </a:pathLst>
              </a:custGeom>
              <a:noFill/>
              <a:ln cap="flat" cmpd="sng" w="12700">
                <a:solidFill>
                  <a:srgbClr val="009933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44"/>
              <p:cNvSpPr/>
              <p:nvPr/>
            </p:nvSpPr>
            <p:spPr>
              <a:xfrm>
                <a:off x="4464" y="3206"/>
                <a:ext cx="279" cy="65"/>
              </a:xfrm>
              <a:custGeom>
                <a:rect b="b" l="l" r="r" t="t"/>
                <a:pathLst>
                  <a:path extrusionOk="0" h="329" w="1391">
                    <a:moveTo>
                      <a:pt x="0" y="58"/>
                    </a:moveTo>
                    <a:lnTo>
                      <a:pt x="24" y="51"/>
                    </a:lnTo>
                    <a:lnTo>
                      <a:pt x="44" y="39"/>
                    </a:lnTo>
                    <a:lnTo>
                      <a:pt x="68" y="29"/>
                    </a:lnTo>
                    <a:lnTo>
                      <a:pt x="91" y="19"/>
                    </a:lnTo>
                    <a:lnTo>
                      <a:pt x="115" y="8"/>
                    </a:lnTo>
                    <a:lnTo>
                      <a:pt x="139" y="3"/>
                    </a:lnTo>
                    <a:lnTo>
                      <a:pt x="165" y="0"/>
                    </a:lnTo>
                    <a:lnTo>
                      <a:pt x="189" y="3"/>
                    </a:lnTo>
                    <a:lnTo>
                      <a:pt x="202" y="11"/>
                    </a:lnTo>
                    <a:lnTo>
                      <a:pt x="212" y="24"/>
                    </a:lnTo>
                    <a:lnTo>
                      <a:pt x="224" y="42"/>
                    </a:lnTo>
                    <a:lnTo>
                      <a:pt x="229" y="64"/>
                    </a:lnTo>
                    <a:lnTo>
                      <a:pt x="236" y="84"/>
                    </a:lnTo>
                    <a:lnTo>
                      <a:pt x="244" y="106"/>
                    </a:lnTo>
                    <a:lnTo>
                      <a:pt x="254" y="121"/>
                    </a:lnTo>
                    <a:lnTo>
                      <a:pt x="271" y="132"/>
                    </a:lnTo>
                    <a:lnTo>
                      <a:pt x="289" y="140"/>
                    </a:lnTo>
                    <a:lnTo>
                      <a:pt x="310" y="143"/>
                    </a:lnTo>
                    <a:lnTo>
                      <a:pt x="331" y="143"/>
                    </a:lnTo>
                    <a:lnTo>
                      <a:pt x="355" y="140"/>
                    </a:lnTo>
                    <a:lnTo>
                      <a:pt x="378" y="140"/>
                    </a:lnTo>
                    <a:lnTo>
                      <a:pt x="402" y="137"/>
                    </a:lnTo>
                    <a:lnTo>
                      <a:pt x="423" y="140"/>
                    </a:lnTo>
                    <a:lnTo>
                      <a:pt x="444" y="145"/>
                    </a:lnTo>
                    <a:lnTo>
                      <a:pt x="459" y="155"/>
                    </a:lnTo>
                    <a:lnTo>
                      <a:pt x="473" y="168"/>
                    </a:lnTo>
                    <a:lnTo>
                      <a:pt x="486" y="187"/>
                    </a:lnTo>
                    <a:lnTo>
                      <a:pt x="499" y="205"/>
                    </a:lnTo>
                    <a:lnTo>
                      <a:pt x="510" y="224"/>
                    </a:lnTo>
                    <a:lnTo>
                      <a:pt x="523" y="239"/>
                    </a:lnTo>
                    <a:lnTo>
                      <a:pt x="536" y="253"/>
                    </a:lnTo>
                    <a:lnTo>
                      <a:pt x="552" y="263"/>
                    </a:lnTo>
                    <a:lnTo>
                      <a:pt x="568" y="263"/>
                    </a:lnTo>
                    <a:lnTo>
                      <a:pt x="587" y="253"/>
                    </a:lnTo>
                    <a:lnTo>
                      <a:pt x="605" y="242"/>
                    </a:lnTo>
                    <a:lnTo>
                      <a:pt x="620" y="239"/>
                    </a:lnTo>
                    <a:lnTo>
                      <a:pt x="636" y="253"/>
                    </a:lnTo>
                    <a:lnTo>
                      <a:pt x="647" y="274"/>
                    </a:lnTo>
                    <a:lnTo>
                      <a:pt x="659" y="295"/>
                    </a:lnTo>
                    <a:lnTo>
                      <a:pt x="676" y="303"/>
                    </a:lnTo>
                    <a:lnTo>
                      <a:pt x="686" y="303"/>
                    </a:lnTo>
                    <a:lnTo>
                      <a:pt x="696" y="298"/>
                    </a:lnTo>
                    <a:lnTo>
                      <a:pt x="708" y="289"/>
                    </a:lnTo>
                    <a:lnTo>
                      <a:pt x="718" y="281"/>
                    </a:lnTo>
                    <a:lnTo>
                      <a:pt x="725" y="276"/>
                    </a:lnTo>
                    <a:lnTo>
                      <a:pt x="736" y="269"/>
                    </a:lnTo>
                    <a:lnTo>
                      <a:pt x="747" y="263"/>
                    </a:lnTo>
                    <a:lnTo>
                      <a:pt x="757" y="263"/>
                    </a:lnTo>
                    <a:lnTo>
                      <a:pt x="768" y="269"/>
                    </a:lnTo>
                    <a:lnTo>
                      <a:pt x="778" y="276"/>
                    </a:lnTo>
                    <a:lnTo>
                      <a:pt x="789" y="287"/>
                    </a:lnTo>
                    <a:lnTo>
                      <a:pt x="797" y="298"/>
                    </a:lnTo>
                    <a:lnTo>
                      <a:pt x="807" y="311"/>
                    </a:lnTo>
                    <a:lnTo>
                      <a:pt x="815" y="318"/>
                    </a:lnTo>
                    <a:lnTo>
                      <a:pt x="825" y="326"/>
                    </a:lnTo>
                    <a:lnTo>
                      <a:pt x="839" y="329"/>
                    </a:lnTo>
                    <a:lnTo>
                      <a:pt x="878" y="329"/>
                    </a:lnTo>
                    <a:lnTo>
                      <a:pt x="918" y="326"/>
                    </a:lnTo>
                    <a:lnTo>
                      <a:pt x="957" y="321"/>
                    </a:lnTo>
                    <a:lnTo>
                      <a:pt x="997" y="316"/>
                    </a:lnTo>
                    <a:lnTo>
                      <a:pt x="1036" y="308"/>
                    </a:lnTo>
                    <a:lnTo>
                      <a:pt x="1073" y="300"/>
                    </a:lnTo>
                    <a:lnTo>
                      <a:pt x="1112" y="287"/>
                    </a:lnTo>
                    <a:lnTo>
                      <a:pt x="1148" y="274"/>
                    </a:lnTo>
                    <a:lnTo>
                      <a:pt x="1170" y="253"/>
                    </a:lnTo>
                    <a:lnTo>
                      <a:pt x="1183" y="219"/>
                    </a:lnTo>
                    <a:lnTo>
                      <a:pt x="1197" y="185"/>
                    </a:lnTo>
                    <a:lnTo>
                      <a:pt x="1217" y="172"/>
                    </a:lnTo>
                    <a:lnTo>
                      <a:pt x="1241" y="177"/>
                    </a:lnTo>
                    <a:lnTo>
                      <a:pt x="1262" y="185"/>
                    </a:lnTo>
                    <a:lnTo>
                      <a:pt x="1286" y="200"/>
                    </a:lnTo>
                    <a:lnTo>
                      <a:pt x="1306" y="216"/>
                    </a:lnTo>
                    <a:lnTo>
                      <a:pt x="1328" y="234"/>
                    </a:lnTo>
                    <a:lnTo>
                      <a:pt x="1348" y="256"/>
                    </a:lnTo>
                    <a:lnTo>
                      <a:pt x="1370" y="274"/>
                    </a:lnTo>
                    <a:lnTo>
                      <a:pt x="1391" y="289"/>
                    </a:lnTo>
                  </a:path>
                </a:pathLst>
              </a:custGeom>
              <a:noFill/>
              <a:ln cap="flat" cmpd="sng" w="12700">
                <a:solidFill>
                  <a:srgbClr val="009933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44"/>
              <p:cNvSpPr/>
              <p:nvPr/>
            </p:nvSpPr>
            <p:spPr>
              <a:xfrm>
                <a:off x="4708" y="3291"/>
                <a:ext cx="84" cy="23"/>
              </a:xfrm>
              <a:custGeom>
                <a:rect b="b" l="l" r="r" t="t"/>
                <a:pathLst>
                  <a:path extrusionOk="0" h="113" w="419">
                    <a:moveTo>
                      <a:pt x="0" y="49"/>
                    </a:moveTo>
                    <a:lnTo>
                      <a:pt x="16" y="39"/>
                    </a:lnTo>
                    <a:lnTo>
                      <a:pt x="34" y="23"/>
                    </a:lnTo>
                    <a:lnTo>
                      <a:pt x="50" y="12"/>
                    </a:lnTo>
                    <a:lnTo>
                      <a:pt x="69" y="10"/>
                    </a:lnTo>
                    <a:lnTo>
                      <a:pt x="82" y="15"/>
                    </a:lnTo>
                    <a:lnTo>
                      <a:pt x="92" y="25"/>
                    </a:lnTo>
                    <a:lnTo>
                      <a:pt x="106" y="36"/>
                    </a:lnTo>
                    <a:lnTo>
                      <a:pt x="116" y="52"/>
                    </a:lnTo>
                    <a:lnTo>
                      <a:pt x="124" y="65"/>
                    </a:lnTo>
                    <a:lnTo>
                      <a:pt x="137" y="78"/>
                    </a:lnTo>
                    <a:lnTo>
                      <a:pt x="148" y="86"/>
                    </a:lnTo>
                    <a:lnTo>
                      <a:pt x="161" y="89"/>
                    </a:lnTo>
                    <a:lnTo>
                      <a:pt x="179" y="84"/>
                    </a:lnTo>
                    <a:lnTo>
                      <a:pt x="197" y="73"/>
                    </a:lnTo>
                    <a:lnTo>
                      <a:pt x="214" y="59"/>
                    </a:lnTo>
                    <a:lnTo>
                      <a:pt x="229" y="42"/>
                    </a:lnTo>
                    <a:lnTo>
                      <a:pt x="245" y="25"/>
                    </a:lnTo>
                    <a:lnTo>
                      <a:pt x="261" y="12"/>
                    </a:lnTo>
                    <a:lnTo>
                      <a:pt x="279" y="2"/>
                    </a:lnTo>
                    <a:lnTo>
                      <a:pt x="298" y="0"/>
                    </a:lnTo>
                    <a:lnTo>
                      <a:pt x="316" y="5"/>
                    </a:lnTo>
                    <a:lnTo>
                      <a:pt x="331" y="12"/>
                    </a:lnTo>
                    <a:lnTo>
                      <a:pt x="348" y="25"/>
                    </a:lnTo>
                    <a:lnTo>
                      <a:pt x="363" y="44"/>
                    </a:lnTo>
                    <a:lnTo>
                      <a:pt x="377" y="62"/>
                    </a:lnTo>
                    <a:lnTo>
                      <a:pt x="390" y="81"/>
                    </a:lnTo>
                    <a:lnTo>
                      <a:pt x="402" y="96"/>
                    </a:lnTo>
                    <a:lnTo>
                      <a:pt x="419" y="113"/>
                    </a:lnTo>
                  </a:path>
                </a:pathLst>
              </a:custGeom>
              <a:noFill/>
              <a:ln cap="flat" cmpd="sng" w="12700">
                <a:solidFill>
                  <a:srgbClr val="009933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44"/>
              <p:cNvSpPr/>
              <p:nvPr/>
            </p:nvSpPr>
            <p:spPr>
              <a:xfrm>
                <a:off x="4372" y="3235"/>
                <a:ext cx="127" cy="25"/>
              </a:xfrm>
              <a:custGeom>
                <a:rect b="b" l="l" r="r" t="t"/>
                <a:pathLst>
                  <a:path extrusionOk="0" h="126" w="635">
                    <a:moveTo>
                      <a:pt x="0" y="66"/>
                    </a:moveTo>
                    <a:lnTo>
                      <a:pt x="15" y="55"/>
                    </a:lnTo>
                    <a:lnTo>
                      <a:pt x="28" y="44"/>
                    </a:lnTo>
                    <a:lnTo>
                      <a:pt x="44" y="34"/>
                    </a:lnTo>
                    <a:lnTo>
                      <a:pt x="57" y="20"/>
                    </a:lnTo>
                    <a:lnTo>
                      <a:pt x="73" y="10"/>
                    </a:lnTo>
                    <a:lnTo>
                      <a:pt x="89" y="2"/>
                    </a:lnTo>
                    <a:lnTo>
                      <a:pt x="104" y="0"/>
                    </a:lnTo>
                    <a:lnTo>
                      <a:pt x="121" y="0"/>
                    </a:lnTo>
                    <a:lnTo>
                      <a:pt x="139" y="7"/>
                    </a:lnTo>
                    <a:lnTo>
                      <a:pt x="154" y="24"/>
                    </a:lnTo>
                    <a:lnTo>
                      <a:pt x="168" y="44"/>
                    </a:lnTo>
                    <a:lnTo>
                      <a:pt x="181" y="66"/>
                    </a:lnTo>
                    <a:lnTo>
                      <a:pt x="194" y="89"/>
                    </a:lnTo>
                    <a:lnTo>
                      <a:pt x="207" y="108"/>
                    </a:lnTo>
                    <a:lnTo>
                      <a:pt x="225" y="121"/>
                    </a:lnTo>
                    <a:lnTo>
                      <a:pt x="244" y="126"/>
                    </a:lnTo>
                    <a:lnTo>
                      <a:pt x="260" y="121"/>
                    </a:lnTo>
                    <a:lnTo>
                      <a:pt x="275" y="108"/>
                    </a:lnTo>
                    <a:lnTo>
                      <a:pt x="286" y="91"/>
                    </a:lnTo>
                    <a:lnTo>
                      <a:pt x="297" y="71"/>
                    </a:lnTo>
                    <a:lnTo>
                      <a:pt x="307" y="49"/>
                    </a:lnTo>
                    <a:lnTo>
                      <a:pt x="320" y="31"/>
                    </a:lnTo>
                    <a:lnTo>
                      <a:pt x="334" y="18"/>
                    </a:lnTo>
                    <a:lnTo>
                      <a:pt x="351" y="12"/>
                    </a:lnTo>
                    <a:lnTo>
                      <a:pt x="365" y="15"/>
                    </a:lnTo>
                    <a:lnTo>
                      <a:pt x="378" y="24"/>
                    </a:lnTo>
                    <a:lnTo>
                      <a:pt x="388" y="39"/>
                    </a:lnTo>
                    <a:lnTo>
                      <a:pt x="399" y="52"/>
                    </a:lnTo>
                    <a:lnTo>
                      <a:pt x="410" y="71"/>
                    </a:lnTo>
                    <a:lnTo>
                      <a:pt x="420" y="84"/>
                    </a:lnTo>
                    <a:lnTo>
                      <a:pt x="430" y="97"/>
                    </a:lnTo>
                    <a:lnTo>
                      <a:pt x="447" y="102"/>
                    </a:lnTo>
                    <a:lnTo>
                      <a:pt x="467" y="105"/>
                    </a:lnTo>
                    <a:lnTo>
                      <a:pt x="491" y="108"/>
                    </a:lnTo>
                    <a:lnTo>
                      <a:pt x="512" y="105"/>
                    </a:lnTo>
                    <a:lnTo>
                      <a:pt x="539" y="102"/>
                    </a:lnTo>
                    <a:lnTo>
                      <a:pt x="563" y="99"/>
                    </a:lnTo>
                    <a:lnTo>
                      <a:pt x="586" y="97"/>
                    </a:lnTo>
                    <a:lnTo>
                      <a:pt x="612" y="94"/>
                    </a:lnTo>
                    <a:lnTo>
                      <a:pt x="635" y="91"/>
                    </a:lnTo>
                  </a:path>
                </a:pathLst>
              </a:custGeom>
              <a:noFill/>
              <a:ln cap="flat" cmpd="sng" w="12700">
                <a:solidFill>
                  <a:srgbClr val="009933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44"/>
              <p:cNvSpPr/>
              <p:nvPr/>
            </p:nvSpPr>
            <p:spPr>
              <a:xfrm>
                <a:off x="5030" y="3330"/>
                <a:ext cx="127" cy="26"/>
              </a:xfrm>
              <a:custGeom>
                <a:rect b="b" l="l" r="r" t="t"/>
                <a:pathLst>
                  <a:path extrusionOk="0" h="132" w="636">
                    <a:moveTo>
                      <a:pt x="0" y="68"/>
                    </a:moveTo>
                    <a:lnTo>
                      <a:pt x="16" y="58"/>
                    </a:lnTo>
                    <a:lnTo>
                      <a:pt x="29" y="47"/>
                    </a:lnTo>
                    <a:lnTo>
                      <a:pt x="44" y="35"/>
                    </a:lnTo>
                    <a:lnTo>
                      <a:pt x="58" y="21"/>
                    </a:lnTo>
                    <a:lnTo>
                      <a:pt x="73" y="11"/>
                    </a:lnTo>
                    <a:lnTo>
                      <a:pt x="89" y="3"/>
                    </a:lnTo>
                    <a:lnTo>
                      <a:pt x="105" y="0"/>
                    </a:lnTo>
                    <a:lnTo>
                      <a:pt x="121" y="0"/>
                    </a:lnTo>
                    <a:lnTo>
                      <a:pt x="140" y="8"/>
                    </a:lnTo>
                    <a:lnTo>
                      <a:pt x="155" y="23"/>
                    </a:lnTo>
                    <a:lnTo>
                      <a:pt x="168" y="45"/>
                    </a:lnTo>
                    <a:lnTo>
                      <a:pt x="182" y="68"/>
                    </a:lnTo>
                    <a:lnTo>
                      <a:pt x="194" y="92"/>
                    </a:lnTo>
                    <a:lnTo>
                      <a:pt x="207" y="110"/>
                    </a:lnTo>
                    <a:lnTo>
                      <a:pt x="226" y="126"/>
                    </a:lnTo>
                    <a:lnTo>
                      <a:pt x="244" y="132"/>
                    </a:lnTo>
                    <a:lnTo>
                      <a:pt x="263" y="126"/>
                    </a:lnTo>
                    <a:lnTo>
                      <a:pt x="276" y="113"/>
                    </a:lnTo>
                    <a:lnTo>
                      <a:pt x="289" y="95"/>
                    </a:lnTo>
                    <a:lnTo>
                      <a:pt x="300" y="74"/>
                    </a:lnTo>
                    <a:lnTo>
                      <a:pt x="310" y="53"/>
                    </a:lnTo>
                    <a:lnTo>
                      <a:pt x="321" y="35"/>
                    </a:lnTo>
                    <a:lnTo>
                      <a:pt x="337" y="21"/>
                    </a:lnTo>
                    <a:lnTo>
                      <a:pt x="355" y="16"/>
                    </a:lnTo>
                    <a:lnTo>
                      <a:pt x="368" y="18"/>
                    </a:lnTo>
                    <a:lnTo>
                      <a:pt x="379" y="26"/>
                    </a:lnTo>
                    <a:lnTo>
                      <a:pt x="389" y="40"/>
                    </a:lnTo>
                    <a:lnTo>
                      <a:pt x="399" y="55"/>
                    </a:lnTo>
                    <a:lnTo>
                      <a:pt x="410" y="71"/>
                    </a:lnTo>
                    <a:lnTo>
                      <a:pt x="421" y="84"/>
                    </a:lnTo>
                    <a:lnTo>
                      <a:pt x="431" y="97"/>
                    </a:lnTo>
                    <a:lnTo>
                      <a:pt x="447" y="102"/>
                    </a:lnTo>
                    <a:lnTo>
                      <a:pt x="468" y="107"/>
                    </a:lnTo>
                    <a:lnTo>
                      <a:pt x="491" y="107"/>
                    </a:lnTo>
                    <a:lnTo>
                      <a:pt x="515" y="107"/>
                    </a:lnTo>
                    <a:lnTo>
                      <a:pt x="539" y="105"/>
                    </a:lnTo>
                    <a:lnTo>
                      <a:pt x="562" y="100"/>
                    </a:lnTo>
                    <a:lnTo>
                      <a:pt x="589" y="97"/>
                    </a:lnTo>
                    <a:lnTo>
                      <a:pt x="612" y="95"/>
                    </a:lnTo>
                    <a:lnTo>
                      <a:pt x="636" y="92"/>
                    </a:lnTo>
                  </a:path>
                </a:pathLst>
              </a:custGeom>
              <a:noFill/>
              <a:ln cap="flat" cmpd="sng" w="12700">
                <a:solidFill>
                  <a:srgbClr val="009933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44"/>
              <p:cNvSpPr/>
              <p:nvPr/>
            </p:nvSpPr>
            <p:spPr>
              <a:xfrm>
                <a:off x="4786" y="3275"/>
                <a:ext cx="84" cy="23"/>
              </a:xfrm>
              <a:custGeom>
                <a:rect b="b" l="l" r="r" t="t"/>
                <a:pathLst>
                  <a:path extrusionOk="0" h="116" w="418">
                    <a:moveTo>
                      <a:pt x="0" y="52"/>
                    </a:moveTo>
                    <a:lnTo>
                      <a:pt x="18" y="42"/>
                    </a:lnTo>
                    <a:lnTo>
                      <a:pt x="35" y="26"/>
                    </a:lnTo>
                    <a:lnTo>
                      <a:pt x="50" y="15"/>
                    </a:lnTo>
                    <a:lnTo>
                      <a:pt x="69" y="13"/>
                    </a:lnTo>
                    <a:lnTo>
                      <a:pt x="82" y="18"/>
                    </a:lnTo>
                    <a:lnTo>
                      <a:pt x="92" y="26"/>
                    </a:lnTo>
                    <a:lnTo>
                      <a:pt x="106" y="39"/>
                    </a:lnTo>
                    <a:lnTo>
                      <a:pt x="116" y="52"/>
                    </a:lnTo>
                    <a:lnTo>
                      <a:pt x="124" y="65"/>
                    </a:lnTo>
                    <a:lnTo>
                      <a:pt x="137" y="79"/>
                    </a:lnTo>
                    <a:lnTo>
                      <a:pt x="148" y="87"/>
                    </a:lnTo>
                    <a:lnTo>
                      <a:pt x="161" y="89"/>
                    </a:lnTo>
                    <a:lnTo>
                      <a:pt x="179" y="84"/>
                    </a:lnTo>
                    <a:lnTo>
                      <a:pt x="198" y="74"/>
                    </a:lnTo>
                    <a:lnTo>
                      <a:pt x="213" y="60"/>
                    </a:lnTo>
                    <a:lnTo>
                      <a:pt x="229" y="42"/>
                    </a:lnTo>
                    <a:lnTo>
                      <a:pt x="245" y="26"/>
                    </a:lnTo>
                    <a:lnTo>
                      <a:pt x="260" y="13"/>
                    </a:lnTo>
                    <a:lnTo>
                      <a:pt x="279" y="3"/>
                    </a:lnTo>
                    <a:lnTo>
                      <a:pt x="297" y="0"/>
                    </a:lnTo>
                    <a:lnTo>
                      <a:pt x="316" y="5"/>
                    </a:lnTo>
                    <a:lnTo>
                      <a:pt x="334" y="13"/>
                    </a:lnTo>
                    <a:lnTo>
                      <a:pt x="350" y="29"/>
                    </a:lnTo>
                    <a:lnTo>
                      <a:pt x="363" y="45"/>
                    </a:lnTo>
                    <a:lnTo>
                      <a:pt x="376" y="63"/>
                    </a:lnTo>
                    <a:lnTo>
                      <a:pt x="390" y="82"/>
                    </a:lnTo>
                    <a:lnTo>
                      <a:pt x="403" y="99"/>
                    </a:lnTo>
                    <a:lnTo>
                      <a:pt x="418" y="116"/>
                    </a:lnTo>
                  </a:path>
                </a:pathLst>
              </a:custGeom>
              <a:noFill/>
              <a:ln cap="flat" cmpd="sng" w="12700">
                <a:solidFill>
                  <a:srgbClr val="009933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5" name="Google Shape;705;p44"/>
            <p:cNvGrpSpPr/>
            <p:nvPr/>
          </p:nvGrpSpPr>
          <p:grpSpPr>
            <a:xfrm>
              <a:off x="1435" y="577"/>
              <a:ext cx="412" cy="374"/>
              <a:chOff x="3451" y="288"/>
              <a:chExt cx="412" cy="388"/>
            </a:xfrm>
          </p:grpSpPr>
          <p:sp>
            <p:nvSpPr>
              <p:cNvPr id="706" name="Google Shape;706;p44"/>
              <p:cNvSpPr/>
              <p:nvPr/>
            </p:nvSpPr>
            <p:spPr>
              <a:xfrm>
                <a:off x="3451" y="366"/>
                <a:ext cx="107" cy="243"/>
              </a:xfrm>
              <a:custGeom>
                <a:rect b="b" l="l" r="r" t="t"/>
                <a:pathLst>
                  <a:path extrusionOk="0" h="1106" w="487">
                    <a:moveTo>
                      <a:pt x="8" y="155"/>
                    </a:moveTo>
                    <a:lnTo>
                      <a:pt x="471" y="0"/>
                    </a:lnTo>
                    <a:lnTo>
                      <a:pt x="487" y="941"/>
                    </a:lnTo>
                    <a:lnTo>
                      <a:pt x="0" y="1106"/>
                    </a:lnTo>
                    <a:lnTo>
                      <a:pt x="8" y="155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44"/>
              <p:cNvSpPr/>
              <p:nvPr/>
            </p:nvSpPr>
            <p:spPr>
              <a:xfrm>
                <a:off x="3534" y="574"/>
                <a:ext cx="125" cy="62"/>
              </a:xfrm>
              <a:custGeom>
                <a:rect b="b" l="l" r="r" t="t"/>
                <a:pathLst>
                  <a:path extrusionOk="0" h="284" w="576">
                    <a:moveTo>
                      <a:pt x="21" y="284"/>
                    </a:moveTo>
                    <a:lnTo>
                      <a:pt x="0" y="150"/>
                    </a:lnTo>
                    <a:lnTo>
                      <a:pt x="563" y="0"/>
                    </a:lnTo>
                    <a:lnTo>
                      <a:pt x="576" y="140"/>
                    </a:lnTo>
                    <a:lnTo>
                      <a:pt x="21" y="284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44"/>
              <p:cNvSpPr/>
              <p:nvPr/>
            </p:nvSpPr>
            <p:spPr>
              <a:xfrm>
                <a:off x="3655" y="574"/>
                <a:ext cx="94" cy="68"/>
              </a:xfrm>
              <a:custGeom>
                <a:rect b="b" l="l" r="r" t="t"/>
                <a:pathLst>
                  <a:path extrusionOk="0" h="311" w="428">
                    <a:moveTo>
                      <a:pt x="13" y="140"/>
                    </a:moveTo>
                    <a:lnTo>
                      <a:pt x="0" y="0"/>
                    </a:lnTo>
                    <a:lnTo>
                      <a:pt x="421" y="177"/>
                    </a:lnTo>
                    <a:lnTo>
                      <a:pt x="428" y="311"/>
                    </a:lnTo>
                    <a:lnTo>
                      <a:pt x="13" y="140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44"/>
              <p:cNvSpPr/>
              <p:nvPr/>
            </p:nvSpPr>
            <p:spPr>
              <a:xfrm>
                <a:off x="3538" y="605"/>
                <a:ext cx="211" cy="71"/>
              </a:xfrm>
              <a:custGeom>
                <a:rect b="b" l="l" r="r" t="t"/>
                <a:pathLst>
                  <a:path extrusionOk="0" h="326" w="970">
                    <a:moveTo>
                      <a:pt x="0" y="144"/>
                    </a:moveTo>
                    <a:lnTo>
                      <a:pt x="555" y="0"/>
                    </a:lnTo>
                    <a:lnTo>
                      <a:pt x="970" y="171"/>
                    </a:lnTo>
                    <a:lnTo>
                      <a:pt x="458" y="326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44"/>
              <p:cNvSpPr/>
              <p:nvPr/>
            </p:nvSpPr>
            <p:spPr>
              <a:xfrm>
                <a:off x="3660" y="421"/>
                <a:ext cx="93" cy="186"/>
              </a:xfrm>
              <a:custGeom>
                <a:rect b="b" l="l" r="r" t="t"/>
                <a:pathLst>
                  <a:path extrusionOk="0" h="844" w="429">
                    <a:moveTo>
                      <a:pt x="244" y="27"/>
                    </a:moveTo>
                    <a:lnTo>
                      <a:pt x="429" y="844"/>
                    </a:lnTo>
                    <a:lnTo>
                      <a:pt x="0" y="637"/>
                    </a:lnTo>
                    <a:lnTo>
                      <a:pt x="5" y="0"/>
                    </a:lnTo>
                    <a:lnTo>
                      <a:pt x="244" y="27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44"/>
              <p:cNvSpPr/>
              <p:nvPr/>
            </p:nvSpPr>
            <p:spPr>
              <a:xfrm>
                <a:off x="3535" y="423"/>
                <a:ext cx="114" cy="169"/>
              </a:xfrm>
              <a:custGeom>
                <a:rect b="b" l="l" r="r" t="t"/>
                <a:pathLst>
                  <a:path extrusionOk="0" h="770" w="528">
                    <a:moveTo>
                      <a:pt x="294" y="13"/>
                    </a:moveTo>
                    <a:lnTo>
                      <a:pt x="0" y="770"/>
                    </a:lnTo>
                    <a:lnTo>
                      <a:pt x="525" y="639"/>
                    </a:lnTo>
                    <a:lnTo>
                      <a:pt x="528" y="0"/>
                    </a:lnTo>
                    <a:lnTo>
                      <a:pt x="294" y="13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44"/>
              <p:cNvSpPr/>
              <p:nvPr/>
            </p:nvSpPr>
            <p:spPr>
              <a:xfrm>
                <a:off x="3661" y="448"/>
                <a:ext cx="91" cy="158"/>
              </a:xfrm>
              <a:custGeom>
                <a:rect b="b" l="l" r="r" t="t"/>
                <a:pathLst>
                  <a:path extrusionOk="0" h="713" w="416">
                    <a:moveTo>
                      <a:pt x="271" y="58"/>
                    </a:moveTo>
                    <a:lnTo>
                      <a:pt x="416" y="713"/>
                    </a:lnTo>
                    <a:lnTo>
                      <a:pt x="6" y="0"/>
                    </a:lnTo>
                    <a:lnTo>
                      <a:pt x="0" y="511"/>
                    </a:lnTo>
                    <a:lnTo>
                      <a:pt x="271" y="58"/>
                    </a:lnTo>
                    <a:close/>
                  </a:path>
                </a:pathLst>
              </a:custGeom>
              <a:solidFill>
                <a:srgbClr val="000099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44"/>
              <p:cNvSpPr/>
              <p:nvPr/>
            </p:nvSpPr>
            <p:spPr>
              <a:xfrm>
                <a:off x="3535" y="451"/>
                <a:ext cx="114" cy="140"/>
              </a:xfrm>
              <a:custGeom>
                <a:rect b="b" l="l" r="r" t="t"/>
                <a:pathLst>
                  <a:path extrusionOk="0" h="639" w="525">
                    <a:moveTo>
                      <a:pt x="234" y="61"/>
                    </a:moveTo>
                    <a:lnTo>
                      <a:pt x="0" y="639"/>
                    </a:lnTo>
                    <a:lnTo>
                      <a:pt x="525" y="0"/>
                    </a:lnTo>
                    <a:lnTo>
                      <a:pt x="523" y="497"/>
                    </a:lnTo>
                    <a:lnTo>
                      <a:pt x="234" y="61"/>
                    </a:lnTo>
                    <a:close/>
                  </a:path>
                </a:pathLst>
              </a:custGeom>
              <a:solidFill>
                <a:srgbClr val="000099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14" name="Google Shape;714;p44"/>
              <p:cNvCxnSpPr/>
              <p:nvPr/>
            </p:nvCxnSpPr>
            <p:spPr>
              <a:xfrm flipH="1" rot="10800000">
                <a:off x="3559" y="434"/>
                <a:ext cx="179" cy="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15" name="Google Shape;715;p44"/>
              <p:cNvSpPr/>
              <p:nvPr/>
            </p:nvSpPr>
            <p:spPr>
              <a:xfrm>
                <a:off x="3734" y="288"/>
                <a:ext cx="129" cy="270"/>
              </a:xfrm>
              <a:custGeom>
                <a:rect b="b" l="l" r="r" t="t"/>
                <a:pathLst>
                  <a:path extrusionOk="0" h="1231" w="591">
                    <a:moveTo>
                      <a:pt x="65" y="197"/>
                    </a:moveTo>
                    <a:lnTo>
                      <a:pt x="0" y="1231"/>
                    </a:lnTo>
                    <a:lnTo>
                      <a:pt x="551" y="1042"/>
                    </a:lnTo>
                    <a:lnTo>
                      <a:pt x="591" y="0"/>
                    </a:lnTo>
                    <a:lnTo>
                      <a:pt x="65" y="197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6" name="Google Shape;716;p44"/>
            <p:cNvSpPr/>
            <p:nvPr/>
          </p:nvSpPr>
          <p:spPr>
            <a:xfrm>
              <a:off x="1999" y="4029"/>
              <a:ext cx="61" cy="112"/>
            </a:xfrm>
            <a:custGeom>
              <a:rect b="b" l="l" r="r" t="t"/>
              <a:pathLst>
                <a:path extrusionOk="0" h="531" w="286">
                  <a:moveTo>
                    <a:pt x="142" y="20"/>
                  </a:moveTo>
                  <a:lnTo>
                    <a:pt x="145" y="15"/>
                  </a:lnTo>
                  <a:lnTo>
                    <a:pt x="150" y="10"/>
                  </a:lnTo>
                  <a:lnTo>
                    <a:pt x="158" y="5"/>
                  </a:lnTo>
                  <a:lnTo>
                    <a:pt x="163" y="3"/>
                  </a:lnTo>
                  <a:lnTo>
                    <a:pt x="179" y="0"/>
                  </a:lnTo>
                  <a:lnTo>
                    <a:pt x="194" y="0"/>
                  </a:lnTo>
                  <a:lnTo>
                    <a:pt x="205" y="5"/>
                  </a:lnTo>
                  <a:lnTo>
                    <a:pt x="212" y="18"/>
                  </a:lnTo>
                  <a:lnTo>
                    <a:pt x="215" y="29"/>
                  </a:lnTo>
                  <a:lnTo>
                    <a:pt x="215" y="39"/>
                  </a:lnTo>
                  <a:lnTo>
                    <a:pt x="219" y="50"/>
                  </a:lnTo>
                  <a:lnTo>
                    <a:pt x="226" y="60"/>
                  </a:lnTo>
                  <a:lnTo>
                    <a:pt x="239" y="62"/>
                  </a:lnTo>
                  <a:lnTo>
                    <a:pt x="254" y="71"/>
                  </a:lnTo>
                  <a:lnTo>
                    <a:pt x="266" y="76"/>
                  </a:lnTo>
                  <a:lnTo>
                    <a:pt x="271" y="84"/>
                  </a:lnTo>
                  <a:lnTo>
                    <a:pt x="273" y="102"/>
                  </a:lnTo>
                  <a:lnTo>
                    <a:pt x="276" y="121"/>
                  </a:lnTo>
                  <a:lnTo>
                    <a:pt x="279" y="136"/>
                  </a:lnTo>
                  <a:lnTo>
                    <a:pt x="284" y="153"/>
                  </a:lnTo>
                  <a:lnTo>
                    <a:pt x="286" y="160"/>
                  </a:lnTo>
                  <a:lnTo>
                    <a:pt x="286" y="168"/>
                  </a:lnTo>
                  <a:lnTo>
                    <a:pt x="286" y="176"/>
                  </a:lnTo>
                  <a:lnTo>
                    <a:pt x="281" y="183"/>
                  </a:lnTo>
                  <a:lnTo>
                    <a:pt x="279" y="186"/>
                  </a:lnTo>
                  <a:lnTo>
                    <a:pt x="273" y="190"/>
                  </a:lnTo>
                  <a:lnTo>
                    <a:pt x="266" y="192"/>
                  </a:lnTo>
                  <a:lnTo>
                    <a:pt x="263" y="195"/>
                  </a:lnTo>
                  <a:lnTo>
                    <a:pt x="263" y="210"/>
                  </a:lnTo>
                  <a:lnTo>
                    <a:pt x="268" y="226"/>
                  </a:lnTo>
                  <a:lnTo>
                    <a:pt x="271" y="244"/>
                  </a:lnTo>
                  <a:lnTo>
                    <a:pt x="271" y="260"/>
                  </a:lnTo>
                  <a:lnTo>
                    <a:pt x="268" y="260"/>
                  </a:lnTo>
                  <a:lnTo>
                    <a:pt x="266" y="262"/>
                  </a:lnTo>
                  <a:lnTo>
                    <a:pt x="263" y="265"/>
                  </a:lnTo>
                  <a:lnTo>
                    <a:pt x="261" y="265"/>
                  </a:lnTo>
                  <a:lnTo>
                    <a:pt x="261" y="279"/>
                  </a:lnTo>
                  <a:lnTo>
                    <a:pt x="261" y="313"/>
                  </a:lnTo>
                  <a:lnTo>
                    <a:pt x="266" y="341"/>
                  </a:lnTo>
                  <a:lnTo>
                    <a:pt x="268" y="368"/>
                  </a:lnTo>
                  <a:lnTo>
                    <a:pt x="268" y="405"/>
                  </a:lnTo>
                  <a:lnTo>
                    <a:pt x="271" y="420"/>
                  </a:lnTo>
                  <a:lnTo>
                    <a:pt x="271" y="439"/>
                  </a:lnTo>
                  <a:lnTo>
                    <a:pt x="268" y="457"/>
                  </a:lnTo>
                  <a:lnTo>
                    <a:pt x="266" y="474"/>
                  </a:lnTo>
                  <a:lnTo>
                    <a:pt x="263" y="476"/>
                  </a:lnTo>
                  <a:lnTo>
                    <a:pt x="263" y="481"/>
                  </a:lnTo>
                  <a:lnTo>
                    <a:pt x="263" y="484"/>
                  </a:lnTo>
                  <a:lnTo>
                    <a:pt x="263" y="489"/>
                  </a:lnTo>
                  <a:lnTo>
                    <a:pt x="276" y="502"/>
                  </a:lnTo>
                  <a:lnTo>
                    <a:pt x="284" y="513"/>
                  </a:lnTo>
                  <a:lnTo>
                    <a:pt x="281" y="523"/>
                  </a:lnTo>
                  <a:lnTo>
                    <a:pt x="271" y="531"/>
                  </a:lnTo>
                  <a:lnTo>
                    <a:pt x="268" y="531"/>
                  </a:lnTo>
                  <a:lnTo>
                    <a:pt x="263" y="531"/>
                  </a:lnTo>
                  <a:lnTo>
                    <a:pt x="261" y="531"/>
                  </a:lnTo>
                  <a:lnTo>
                    <a:pt x="254" y="528"/>
                  </a:lnTo>
                  <a:lnTo>
                    <a:pt x="244" y="523"/>
                  </a:lnTo>
                  <a:lnTo>
                    <a:pt x="239" y="518"/>
                  </a:lnTo>
                  <a:lnTo>
                    <a:pt x="234" y="509"/>
                  </a:lnTo>
                  <a:lnTo>
                    <a:pt x="229" y="499"/>
                  </a:lnTo>
                  <a:lnTo>
                    <a:pt x="226" y="497"/>
                  </a:lnTo>
                  <a:lnTo>
                    <a:pt x="221" y="494"/>
                  </a:lnTo>
                  <a:lnTo>
                    <a:pt x="215" y="492"/>
                  </a:lnTo>
                  <a:lnTo>
                    <a:pt x="210" y="489"/>
                  </a:lnTo>
                  <a:lnTo>
                    <a:pt x="210" y="486"/>
                  </a:lnTo>
                  <a:lnTo>
                    <a:pt x="210" y="481"/>
                  </a:lnTo>
                  <a:lnTo>
                    <a:pt x="210" y="476"/>
                  </a:lnTo>
                  <a:lnTo>
                    <a:pt x="210" y="474"/>
                  </a:lnTo>
                  <a:lnTo>
                    <a:pt x="207" y="476"/>
                  </a:lnTo>
                  <a:lnTo>
                    <a:pt x="205" y="481"/>
                  </a:lnTo>
                  <a:lnTo>
                    <a:pt x="202" y="489"/>
                  </a:lnTo>
                  <a:lnTo>
                    <a:pt x="200" y="492"/>
                  </a:lnTo>
                  <a:lnTo>
                    <a:pt x="187" y="497"/>
                  </a:lnTo>
                  <a:lnTo>
                    <a:pt x="176" y="502"/>
                  </a:lnTo>
                  <a:lnTo>
                    <a:pt x="163" y="504"/>
                  </a:lnTo>
                  <a:lnTo>
                    <a:pt x="152" y="509"/>
                  </a:lnTo>
                  <a:lnTo>
                    <a:pt x="142" y="513"/>
                  </a:lnTo>
                  <a:lnTo>
                    <a:pt x="133" y="513"/>
                  </a:lnTo>
                  <a:lnTo>
                    <a:pt x="126" y="513"/>
                  </a:lnTo>
                  <a:lnTo>
                    <a:pt x="121" y="509"/>
                  </a:lnTo>
                  <a:lnTo>
                    <a:pt x="116" y="502"/>
                  </a:lnTo>
                  <a:lnTo>
                    <a:pt x="121" y="494"/>
                  </a:lnTo>
                  <a:lnTo>
                    <a:pt x="126" y="489"/>
                  </a:lnTo>
                  <a:lnTo>
                    <a:pt x="133" y="484"/>
                  </a:lnTo>
                  <a:lnTo>
                    <a:pt x="140" y="481"/>
                  </a:lnTo>
                  <a:lnTo>
                    <a:pt x="147" y="481"/>
                  </a:lnTo>
                  <a:lnTo>
                    <a:pt x="155" y="479"/>
                  </a:lnTo>
                  <a:lnTo>
                    <a:pt x="160" y="474"/>
                  </a:lnTo>
                  <a:lnTo>
                    <a:pt x="158" y="467"/>
                  </a:lnTo>
                  <a:lnTo>
                    <a:pt x="158" y="462"/>
                  </a:lnTo>
                  <a:lnTo>
                    <a:pt x="160" y="460"/>
                  </a:lnTo>
                  <a:lnTo>
                    <a:pt x="163" y="455"/>
                  </a:lnTo>
                  <a:lnTo>
                    <a:pt x="163" y="452"/>
                  </a:lnTo>
                  <a:lnTo>
                    <a:pt x="160" y="444"/>
                  </a:lnTo>
                  <a:lnTo>
                    <a:pt x="160" y="437"/>
                  </a:lnTo>
                  <a:lnTo>
                    <a:pt x="158" y="428"/>
                  </a:lnTo>
                  <a:lnTo>
                    <a:pt x="158" y="420"/>
                  </a:lnTo>
                  <a:lnTo>
                    <a:pt x="155" y="402"/>
                  </a:lnTo>
                  <a:lnTo>
                    <a:pt x="150" y="381"/>
                  </a:lnTo>
                  <a:lnTo>
                    <a:pt x="147" y="360"/>
                  </a:lnTo>
                  <a:lnTo>
                    <a:pt x="142" y="341"/>
                  </a:lnTo>
                  <a:lnTo>
                    <a:pt x="136" y="318"/>
                  </a:lnTo>
                  <a:lnTo>
                    <a:pt x="133" y="299"/>
                  </a:lnTo>
                  <a:lnTo>
                    <a:pt x="133" y="281"/>
                  </a:lnTo>
                  <a:lnTo>
                    <a:pt x="133" y="260"/>
                  </a:lnTo>
                  <a:lnTo>
                    <a:pt x="121" y="257"/>
                  </a:lnTo>
                  <a:lnTo>
                    <a:pt x="108" y="250"/>
                  </a:lnTo>
                  <a:lnTo>
                    <a:pt x="98" y="242"/>
                  </a:lnTo>
                  <a:lnTo>
                    <a:pt x="86" y="234"/>
                  </a:lnTo>
                  <a:lnTo>
                    <a:pt x="84" y="234"/>
                  </a:lnTo>
                  <a:lnTo>
                    <a:pt x="79" y="232"/>
                  </a:lnTo>
                  <a:lnTo>
                    <a:pt x="73" y="232"/>
                  </a:lnTo>
                  <a:lnTo>
                    <a:pt x="71" y="228"/>
                  </a:lnTo>
                  <a:lnTo>
                    <a:pt x="71" y="218"/>
                  </a:lnTo>
                  <a:lnTo>
                    <a:pt x="73" y="210"/>
                  </a:lnTo>
                  <a:lnTo>
                    <a:pt x="73" y="197"/>
                  </a:lnTo>
                  <a:lnTo>
                    <a:pt x="71" y="176"/>
                  </a:lnTo>
                  <a:lnTo>
                    <a:pt x="68" y="176"/>
                  </a:lnTo>
                  <a:lnTo>
                    <a:pt x="68" y="173"/>
                  </a:lnTo>
                  <a:lnTo>
                    <a:pt x="66" y="173"/>
                  </a:lnTo>
                  <a:lnTo>
                    <a:pt x="66" y="171"/>
                  </a:lnTo>
                  <a:lnTo>
                    <a:pt x="63" y="168"/>
                  </a:lnTo>
                  <a:lnTo>
                    <a:pt x="61" y="168"/>
                  </a:lnTo>
                  <a:lnTo>
                    <a:pt x="63" y="166"/>
                  </a:lnTo>
                  <a:lnTo>
                    <a:pt x="61" y="163"/>
                  </a:lnTo>
                  <a:lnTo>
                    <a:pt x="58" y="160"/>
                  </a:lnTo>
                  <a:lnTo>
                    <a:pt x="58" y="158"/>
                  </a:lnTo>
                  <a:lnTo>
                    <a:pt x="61" y="155"/>
                  </a:lnTo>
                  <a:lnTo>
                    <a:pt x="58" y="155"/>
                  </a:lnTo>
                  <a:lnTo>
                    <a:pt x="58" y="153"/>
                  </a:lnTo>
                  <a:lnTo>
                    <a:pt x="58" y="150"/>
                  </a:lnTo>
                  <a:lnTo>
                    <a:pt x="42" y="134"/>
                  </a:lnTo>
                  <a:lnTo>
                    <a:pt x="21" y="113"/>
                  </a:lnTo>
                  <a:lnTo>
                    <a:pt x="5" y="92"/>
                  </a:lnTo>
                  <a:lnTo>
                    <a:pt x="0" y="71"/>
                  </a:lnTo>
                  <a:lnTo>
                    <a:pt x="15" y="74"/>
                  </a:lnTo>
                  <a:lnTo>
                    <a:pt x="34" y="79"/>
                  </a:lnTo>
                  <a:lnTo>
                    <a:pt x="49" y="84"/>
                  </a:lnTo>
                  <a:lnTo>
                    <a:pt x="66" y="84"/>
                  </a:lnTo>
                  <a:lnTo>
                    <a:pt x="76" y="84"/>
                  </a:lnTo>
                  <a:lnTo>
                    <a:pt x="86" y="81"/>
                  </a:lnTo>
                  <a:lnTo>
                    <a:pt x="98" y="79"/>
                  </a:lnTo>
                  <a:lnTo>
                    <a:pt x="105" y="79"/>
                  </a:lnTo>
                  <a:lnTo>
                    <a:pt x="108" y="92"/>
                  </a:lnTo>
                  <a:lnTo>
                    <a:pt x="116" y="111"/>
                  </a:lnTo>
                  <a:lnTo>
                    <a:pt x="123" y="126"/>
                  </a:lnTo>
                  <a:lnTo>
                    <a:pt x="126" y="134"/>
                  </a:lnTo>
                  <a:lnTo>
                    <a:pt x="131" y="123"/>
                  </a:lnTo>
                  <a:lnTo>
                    <a:pt x="136" y="111"/>
                  </a:lnTo>
                  <a:lnTo>
                    <a:pt x="140" y="97"/>
                  </a:lnTo>
                  <a:lnTo>
                    <a:pt x="147" y="87"/>
                  </a:lnTo>
                  <a:lnTo>
                    <a:pt x="152" y="84"/>
                  </a:lnTo>
                  <a:lnTo>
                    <a:pt x="158" y="84"/>
                  </a:lnTo>
                  <a:lnTo>
                    <a:pt x="160" y="81"/>
                  </a:lnTo>
                  <a:lnTo>
                    <a:pt x="168" y="76"/>
                  </a:lnTo>
                  <a:lnTo>
                    <a:pt x="165" y="76"/>
                  </a:lnTo>
                  <a:lnTo>
                    <a:pt x="165" y="74"/>
                  </a:lnTo>
                  <a:lnTo>
                    <a:pt x="163" y="71"/>
                  </a:lnTo>
                  <a:lnTo>
                    <a:pt x="163" y="69"/>
                  </a:lnTo>
                  <a:lnTo>
                    <a:pt x="163" y="65"/>
                  </a:lnTo>
                  <a:lnTo>
                    <a:pt x="160" y="65"/>
                  </a:lnTo>
                  <a:lnTo>
                    <a:pt x="160" y="62"/>
                  </a:lnTo>
                  <a:lnTo>
                    <a:pt x="160" y="60"/>
                  </a:lnTo>
                  <a:lnTo>
                    <a:pt x="158" y="60"/>
                  </a:lnTo>
                  <a:lnTo>
                    <a:pt x="155" y="60"/>
                  </a:lnTo>
                  <a:lnTo>
                    <a:pt x="152" y="60"/>
                  </a:lnTo>
                  <a:lnTo>
                    <a:pt x="152" y="57"/>
                  </a:lnTo>
                  <a:lnTo>
                    <a:pt x="152" y="55"/>
                  </a:lnTo>
                  <a:lnTo>
                    <a:pt x="155" y="52"/>
                  </a:lnTo>
                  <a:lnTo>
                    <a:pt x="155" y="47"/>
                  </a:lnTo>
                  <a:lnTo>
                    <a:pt x="155" y="45"/>
                  </a:lnTo>
                  <a:lnTo>
                    <a:pt x="152" y="42"/>
                  </a:lnTo>
                  <a:lnTo>
                    <a:pt x="150" y="39"/>
                  </a:lnTo>
                  <a:lnTo>
                    <a:pt x="150" y="26"/>
                  </a:lnTo>
                  <a:lnTo>
                    <a:pt x="147" y="26"/>
                  </a:lnTo>
                  <a:lnTo>
                    <a:pt x="145" y="26"/>
                  </a:lnTo>
                  <a:lnTo>
                    <a:pt x="142" y="23"/>
                  </a:lnTo>
                  <a:lnTo>
                    <a:pt x="142" y="20"/>
                  </a:lnTo>
                  <a:close/>
                </a:path>
              </a:pathLst>
            </a:custGeom>
            <a:solidFill>
              <a:srgbClr val="0099FF"/>
            </a:solidFill>
            <a:ln cap="flat" cmpd="sng" w="9525">
              <a:solidFill>
                <a:srgbClr val="CC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4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7" name="Google Shape;717;p44"/>
            <p:cNvGrpSpPr/>
            <p:nvPr/>
          </p:nvGrpSpPr>
          <p:grpSpPr>
            <a:xfrm>
              <a:off x="2112" y="3698"/>
              <a:ext cx="394" cy="382"/>
              <a:chOff x="1584" y="3600"/>
              <a:chExt cx="394" cy="399"/>
            </a:xfrm>
          </p:grpSpPr>
          <p:sp>
            <p:nvSpPr>
              <p:cNvPr id="718" name="Google Shape;718;p44"/>
              <p:cNvSpPr/>
              <p:nvPr/>
            </p:nvSpPr>
            <p:spPr>
              <a:xfrm>
                <a:off x="1725" y="3881"/>
                <a:ext cx="253" cy="95"/>
              </a:xfrm>
              <a:custGeom>
                <a:rect b="b" l="l" r="r" t="t"/>
                <a:pathLst>
                  <a:path extrusionOk="0" h="428" w="1165">
                    <a:moveTo>
                      <a:pt x="963" y="428"/>
                    </a:moveTo>
                    <a:lnTo>
                      <a:pt x="871" y="391"/>
                    </a:lnTo>
                    <a:lnTo>
                      <a:pt x="758" y="405"/>
                    </a:lnTo>
                    <a:lnTo>
                      <a:pt x="311" y="349"/>
                    </a:lnTo>
                    <a:lnTo>
                      <a:pt x="232" y="282"/>
                    </a:lnTo>
                    <a:lnTo>
                      <a:pt x="121" y="324"/>
                    </a:lnTo>
                    <a:lnTo>
                      <a:pt x="0" y="318"/>
                    </a:lnTo>
                    <a:lnTo>
                      <a:pt x="10" y="200"/>
                    </a:lnTo>
                    <a:lnTo>
                      <a:pt x="106" y="55"/>
                    </a:lnTo>
                    <a:lnTo>
                      <a:pt x="613" y="68"/>
                    </a:lnTo>
                    <a:lnTo>
                      <a:pt x="694" y="0"/>
                    </a:lnTo>
                    <a:lnTo>
                      <a:pt x="861" y="13"/>
                    </a:lnTo>
                    <a:lnTo>
                      <a:pt x="900" y="105"/>
                    </a:lnTo>
                    <a:lnTo>
                      <a:pt x="1121" y="171"/>
                    </a:lnTo>
                    <a:lnTo>
                      <a:pt x="1152" y="194"/>
                    </a:lnTo>
                    <a:lnTo>
                      <a:pt x="1165" y="287"/>
                    </a:lnTo>
                    <a:lnTo>
                      <a:pt x="1034" y="418"/>
                    </a:lnTo>
                    <a:lnTo>
                      <a:pt x="963" y="428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44"/>
              <p:cNvSpPr/>
              <p:nvPr/>
            </p:nvSpPr>
            <p:spPr>
              <a:xfrm>
                <a:off x="1727" y="3895"/>
                <a:ext cx="134" cy="29"/>
              </a:xfrm>
              <a:custGeom>
                <a:rect b="b" l="l" r="r" t="t"/>
                <a:pathLst>
                  <a:path extrusionOk="0" h="136" w="615">
                    <a:moveTo>
                      <a:pt x="0" y="131"/>
                    </a:moveTo>
                    <a:lnTo>
                      <a:pt x="554" y="136"/>
                    </a:lnTo>
                    <a:lnTo>
                      <a:pt x="615" y="15"/>
                    </a:lnTo>
                    <a:lnTo>
                      <a:pt x="86" y="0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44"/>
              <p:cNvSpPr/>
              <p:nvPr/>
            </p:nvSpPr>
            <p:spPr>
              <a:xfrm>
                <a:off x="1854" y="3882"/>
                <a:ext cx="56" cy="26"/>
              </a:xfrm>
              <a:custGeom>
                <a:rect b="b" l="l" r="r" t="t"/>
                <a:pathLst>
                  <a:path extrusionOk="0" h="118" w="255">
                    <a:moveTo>
                      <a:pt x="0" y="118"/>
                    </a:moveTo>
                    <a:lnTo>
                      <a:pt x="108" y="0"/>
                    </a:lnTo>
                    <a:lnTo>
                      <a:pt x="255" y="8"/>
                    </a:lnTo>
                    <a:lnTo>
                      <a:pt x="153" y="118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336699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44"/>
              <p:cNvSpPr/>
              <p:nvPr/>
            </p:nvSpPr>
            <p:spPr>
              <a:xfrm>
                <a:off x="1852" y="3908"/>
                <a:ext cx="36" cy="4"/>
              </a:xfrm>
              <a:custGeom>
                <a:rect b="b" l="l" r="r" t="t"/>
                <a:pathLst>
                  <a:path extrusionOk="0" h="21" w="163">
                    <a:moveTo>
                      <a:pt x="10" y="0"/>
                    </a:moveTo>
                    <a:lnTo>
                      <a:pt x="0" y="13"/>
                    </a:lnTo>
                    <a:lnTo>
                      <a:pt x="144" y="21"/>
                    </a:lnTo>
                    <a:lnTo>
                      <a:pt x="163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36699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44"/>
              <p:cNvSpPr/>
              <p:nvPr/>
            </p:nvSpPr>
            <p:spPr>
              <a:xfrm>
                <a:off x="1945" y="3923"/>
                <a:ext cx="31" cy="50"/>
              </a:xfrm>
              <a:custGeom>
                <a:rect b="b" l="l" r="r" t="t"/>
                <a:pathLst>
                  <a:path extrusionOk="0" h="227" w="139">
                    <a:moveTo>
                      <a:pt x="16" y="227"/>
                    </a:moveTo>
                    <a:lnTo>
                      <a:pt x="0" y="100"/>
                    </a:lnTo>
                    <a:lnTo>
                      <a:pt x="124" y="0"/>
                    </a:lnTo>
                    <a:lnTo>
                      <a:pt x="139" y="108"/>
                    </a:lnTo>
                    <a:lnTo>
                      <a:pt x="16" y="22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44"/>
              <p:cNvSpPr/>
              <p:nvPr/>
            </p:nvSpPr>
            <p:spPr>
              <a:xfrm>
                <a:off x="1945" y="3923"/>
                <a:ext cx="31" cy="50"/>
              </a:xfrm>
              <a:custGeom>
                <a:rect b="b" l="l" r="r" t="t"/>
                <a:pathLst>
                  <a:path extrusionOk="0" h="227" w="139">
                    <a:moveTo>
                      <a:pt x="16" y="227"/>
                    </a:moveTo>
                    <a:lnTo>
                      <a:pt x="0" y="100"/>
                    </a:lnTo>
                    <a:lnTo>
                      <a:pt x="124" y="0"/>
                    </a:lnTo>
                    <a:lnTo>
                      <a:pt x="139" y="108"/>
                    </a:lnTo>
                    <a:lnTo>
                      <a:pt x="16" y="227"/>
                    </a:lnTo>
                  </a:path>
                </a:pathLst>
              </a:custGeom>
              <a:solidFill>
                <a:srgbClr val="336699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44"/>
              <p:cNvSpPr/>
              <p:nvPr/>
            </p:nvSpPr>
            <p:spPr>
              <a:xfrm>
                <a:off x="1889" y="3903"/>
                <a:ext cx="84" cy="44"/>
              </a:xfrm>
              <a:custGeom>
                <a:rect b="b" l="l" r="r" t="t"/>
                <a:pathLst>
                  <a:path extrusionOk="0" h="202" w="387">
                    <a:moveTo>
                      <a:pt x="145" y="0"/>
                    </a:moveTo>
                    <a:lnTo>
                      <a:pt x="0" y="142"/>
                    </a:lnTo>
                    <a:lnTo>
                      <a:pt x="252" y="202"/>
                    </a:lnTo>
                    <a:lnTo>
                      <a:pt x="387" y="81"/>
                    </a:lnTo>
                    <a:lnTo>
                      <a:pt x="145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44"/>
              <p:cNvSpPr/>
              <p:nvPr/>
            </p:nvSpPr>
            <p:spPr>
              <a:xfrm>
                <a:off x="1889" y="3903"/>
                <a:ext cx="84" cy="44"/>
              </a:xfrm>
              <a:custGeom>
                <a:rect b="b" l="l" r="r" t="t"/>
                <a:pathLst>
                  <a:path extrusionOk="0" h="202" w="387">
                    <a:moveTo>
                      <a:pt x="145" y="0"/>
                    </a:moveTo>
                    <a:lnTo>
                      <a:pt x="0" y="142"/>
                    </a:lnTo>
                    <a:lnTo>
                      <a:pt x="252" y="202"/>
                    </a:lnTo>
                    <a:lnTo>
                      <a:pt x="387" y="81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336699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44"/>
              <p:cNvSpPr/>
              <p:nvPr/>
            </p:nvSpPr>
            <p:spPr>
              <a:xfrm>
                <a:off x="1852" y="3882"/>
                <a:ext cx="58" cy="30"/>
              </a:xfrm>
              <a:custGeom>
                <a:rect b="b" l="l" r="r" t="t"/>
                <a:pathLst>
                  <a:path extrusionOk="0" h="139" w="265">
                    <a:moveTo>
                      <a:pt x="118" y="0"/>
                    </a:moveTo>
                    <a:lnTo>
                      <a:pt x="0" y="131"/>
                    </a:lnTo>
                    <a:lnTo>
                      <a:pt x="144" y="139"/>
                    </a:lnTo>
                    <a:lnTo>
                      <a:pt x="265" y="8"/>
                    </a:lnTo>
                    <a:lnTo>
                      <a:pt x="118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44"/>
              <p:cNvSpPr/>
              <p:nvPr/>
            </p:nvSpPr>
            <p:spPr>
              <a:xfrm>
                <a:off x="1852" y="3882"/>
                <a:ext cx="58" cy="30"/>
              </a:xfrm>
              <a:custGeom>
                <a:rect b="b" l="l" r="r" t="t"/>
                <a:pathLst>
                  <a:path extrusionOk="0" h="139" w="265">
                    <a:moveTo>
                      <a:pt x="118" y="0"/>
                    </a:moveTo>
                    <a:lnTo>
                      <a:pt x="0" y="131"/>
                    </a:lnTo>
                    <a:lnTo>
                      <a:pt x="144" y="139"/>
                    </a:lnTo>
                    <a:lnTo>
                      <a:pt x="265" y="8"/>
                    </a:lnTo>
                    <a:lnTo>
                      <a:pt x="118" y="0"/>
                    </a:lnTo>
                  </a:path>
                </a:pathLst>
              </a:custGeom>
              <a:noFill/>
              <a:ln cap="flat" cmpd="sng" w="9525">
                <a:solidFill>
                  <a:srgbClr val="CC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44"/>
              <p:cNvSpPr/>
              <p:nvPr/>
            </p:nvSpPr>
            <p:spPr>
              <a:xfrm>
                <a:off x="1885" y="3888"/>
                <a:ext cx="34" cy="46"/>
              </a:xfrm>
              <a:custGeom>
                <a:rect b="b" l="l" r="r" t="t"/>
                <a:pathLst>
                  <a:path extrusionOk="0" h="211" w="161">
                    <a:moveTo>
                      <a:pt x="129" y="0"/>
                    </a:moveTo>
                    <a:lnTo>
                      <a:pt x="0" y="115"/>
                    </a:lnTo>
                    <a:lnTo>
                      <a:pt x="15" y="211"/>
                    </a:lnTo>
                    <a:lnTo>
                      <a:pt x="161" y="78"/>
                    </a:lnTo>
                    <a:lnTo>
                      <a:pt x="129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44"/>
              <p:cNvSpPr/>
              <p:nvPr/>
            </p:nvSpPr>
            <p:spPr>
              <a:xfrm>
                <a:off x="1885" y="3888"/>
                <a:ext cx="34" cy="46"/>
              </a:xfrm>
              <a:custGeom>
                <a:rect b="b" l="l" r="r" t="t"/>
                <a:pathLst>
                  <a:path extrusionOk="0" h="211" w="161">
                    <a:moveTo>
                      <a:pt x="129" y="0"/>
                    </a:moveTo>
                    <a:lnTo>
                      <a:pt x="0" y="115"/>
                    </a:lnTo>
                    <a:lnTo>
                      <a:pt x="15" y="211"/>
                    </a:lnTo>
                    <a:lnTo>
                      <a:pt x="161" y="78"/>
                    </a:lnTo>
                    <a:lnTo>
                      <a:pt x="129" y="0"/>
                    </a:lnTo>
                  </a:path>
                </a:pathLst>
              </a:custGeom>
              <a:solidFill>
                <a:srgbClr val="336699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44"/>
              <p:cNvSpPr/>
              <p:nvPr/>
            </p:nvSpPr>
            <p:spPr>
              <a:xfrm>
                <a:off x="1751" y="3942"/>
                <a:ext cx="36" cy="36"/>
              </a:xfrm>
              <a:custGeom>
                <a:rect b="b" l="l" r="r" t="t"/>
                <a:pathLst>
                  <a:path extrusionOk="0" h="169" w="163">
                    <a:moveTo>
                      <a:pt x="81" y="0"/>
                    </a:moveTo>
                    <a:lnTo>
                      <a:pt x="97" y="3"/>
                    </a:lnTo>
                    <a:lnTo>
                      <a:pt x="113" y="5"/>
                    </a:lnTo>
                    <a:lnTo>
                      <a:pt x="126" y="14"/>
                    </a:lnTo>
                    <a:lnTo>
                      <a:pt x="139" y="24"/>
                    </a:lnTo>
                    <a:lnTo>
                      <a:pt x="150" y="37"/>
                    </a:lnTo>
                    <a:lnTo>
                      <a:pt x="157" y="51"/>
                    </a:lnTo>
                    <a:lnTo>
                      <a:pt x="160" y="66"/>
                    </a:lnTo>
                    <a:lnTo>
                      <a:pt x="163" y="84"/>
                    </a:lnTo>
                    <a:lnTo>
                      <a:pt x="160" y="103"/>
                    </a:lnTo>
                    <a:lnTo>
                      <a:pt x="157" y="118"/>
                    </a:lnTo>
                    <a:lnTo>
                      <a:pt x="150" y="132"/>
                    </a:lnTo>
                    <a:lnTo>
                      <a:pt x="139" y="145"/>
                    </a:lnTo>
                    <a:lnTo>
                      <a:pt x="126" y="155"/>
                    </a:lnTo>
                    <a:lnTo>
                      <a:pt x="113" y="163"/>
                    </a:lnTo>
                    <a:lnTo>
                      <a:pt x="97" y="166"/>
                    </a:lnTo>
                    <a:lnTo>
                      <a:pt x="81" y="169"/>
                    </a:lnTo>
                    <a:lnTo>
                      <a:pt x="66" y="166"/>
                    </a:lnTo>
                    <a:lnTo>
                      <a:pt x="50" y="163"/>
                    </a:lnTo>
                    <a:lnTo>
                      <a:pt x="36" y="155"/>
                    </a:lnTo>
                    <a:lnTo>
                      <a:pt x="24" y="145"/>
                    </a:lnTo>
                    <a:lnTo>
                      <a:pt x="13" y="132"/>
                    </a:lnTo>
                    <a:lnTo>
                      <a:pt x="5" y="118"/>
                    </a:lnTo>
                    <a:lnTo>
                      <a:pt x="2" y="103"/>
                    </a:lnTo>
                    <a:lnTo>
                      <a:pt x="0" y="84"/>
                    </a:lnTo>
                    <a:lnTo>
                      <a:pt x="2" y="66"/>
                    </a:lnTo>
                    <a:lnTo>
                      <a:pt x="5" y="51"/>
                    </a:lnTo>
                    <a:lnTo>
                      <a:pt x="13" y="37"/>
                    </a:lnTo>
                    <a:lnTo>
                      <a:pt x="24" y="24"/>
                    </a:lnTo>
                    <a:lnTo>
                      <a:pt x="36" y="14"/>
                    </a:lnTo>
                    <a:lnTo>
                      <a:pt x="50" y="5"/>
                    </a:lnTo>
                    <a:lnTo>
                      <a:pt x="66" y="3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336699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44"/>
              <p:cNvSpPr/>
              <p:nvPr/>
            </p:nvSpPr>
            <p:spPr>
              <a:xfrm>
                <a:off x="1894" y="3962"/>
                <a:ext cx="36" cy="37"/>
              </a:xfrm>
              <a:custGeom>
                <a:rect b="b" l="l" r="r" t="t"/>
                <a:pathLst>
                  <a:path extrusionOk="0" h="168" w="163">
                    <a:moveTo>
                      <a:pt x="81" y="0"/>
                    </a:moveTo>
                    <a:lnTo>
                      <a:pt x="97" y="2"/>
                    </a:lnTo>
                    <a:lnTo>
                      <a:pt x="112" y="5"/>
                    </a:lnTo>
                    <a:lnTo>
                      <a:pt x="126" y="13"/>
                    </a:lnTo>
                    <a:lnTo>
                      <a:pt x="139" y="23"/>
                    </a:lnTo>
                    <a:lnTo>
                      <a:pt x="149" y="37"/>
                    </a:lnTo>
                    <a:lnTo>
                      <a:pt x="158" y="50"/>
                    </a:lnTo>
                    <a:lnTo>
                      <a:pt x="160" y="65"/>
                    </a:lnTo>
                    <a:lnTo>
                      <a:pt x="163" y="84"/>
                    </a:lnTo>
                    <a:lnTo>
                      <a:pt x="160" y="102"/>
                    </a:lnTo>
                    <a:lnTo>
                      <a:pt x="158" y="118"/>
                    </a:lnTo>
                    <a:lnTo>
                      <a:pt x="149" y="131"/>
                    </a:lnTo>
                    <a:lnTo>
                      <a:pt x="139" y="144"/>
                    </a:lnTo>
                    <a:lnTo>
                      <a:pt x="126" y="154"/>
                    </a:lnTo>
                    <a:lnTo>
                      <a:pt x="112" y="163"/>
                    </a:lnTo>
                    <a:lnTo>
                      <a:pt x="97" y="165"/>
                    </a:lnTo>
                    <a:lnTo>
                      <a:pt x="81" y="168"/>
                    </a:lnTo>
                    <a:lnTo>
                      <a:pt x="65" y="165"/>
                    </a:lnTo>
                    <a:lnTo>
                      <a:pt x="49" y="163"/>
                    </a:lnTo>
                    <a:lnTo>
                      <a:pt x="37" y="154"/>
                    </a:lnTo>
                    <a:lnTo>
                      <a:pt x="23" y="144"/>
                    </a:lnTo>
                    <a:lnTo>
                      <a:pt x="12" y="131"/>
                    </a:lnTo>
                    <a:lnTo>
                      <a:pt x="5" y="118"/>
                    </a:lnTo>
                    <a:lnTo>
                      <a:pt x="2" y="102"/>
                    </a:lnTo>
                    <a:lnTo>
                      <a:pt x="0" y="84"/>
                    </a:lnTo>
                    <a:lnTo>
                      <a:pt x="2" y="65"/>
                    </a:lnTo>
                    <a:lnTo>
                      <a:pt x="5" y="50"/>
                    </a:lnTo>
                    <a:lnTo>
                      <a:pt x="12" y="37"/>
                    </a:lnTo>
                    <a:lnTo>
                      <a:pt x="23" y="23"/>
                    </a:lnTo>
                    <a:lnTo>
                      <a:pt x="37" y="13"/>
                    </a:lnTo>
                    <a:lnTo>
                      <a:pt x="49" y="5"/>
                    </a:lnTo>
                    <a:lnTo>
                      <a:pt x="65" y="2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336699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44"/>
              <p:cNvSpPr/>
              <p:nvPr/>
            </p:nvSpPr>
            <p:spPr>
              <a:xfrm>
                <a:off x="1592" y="3600"/>
                <a:ext cx="61" cy="119"/>
              </a:xfrm>
              <a:custGeom>
                <a:rect b="b" l="l" r="r" t="t"/>
                <a:pathLst>
                  <a:path extrusionOk="0" h="542" w="289">
                    <a:moveTo>
                      <a:pt x="262" y="292"/>
                    </a:moveTo>
                    <a:lnTo>
                      <a:pt x="257" y="295"/>
                    </a:lnTo>
                    <a:lnTo>
                      <a:pt x="255" y="295"/>
                    </a:lnTo>
                    <a:lnTo>
                      <a:pt x="255" y="289"/>
                    </a:lnTo>
                    <a:lnTo>
                      <a:pt x="257" y="284"/>
                    </a:lnTo>
                    <a:lnTo>
                      <a:pt x="260" y="279"/>
                    </a:lnTo>
                    <a:lnTo>
                      <a:pt x="262" y="277"/>
                    </a:lnTo>
                    <a:lnTo>
                      <a:pt x="266" y="270"/>
                    </a:lnTo>
                    <a:lnTo>
                      <a:pt x="268" y="265"/>
                    </a:lnTo>
                    <a:lnTo>
                      <a:pt x="268" y="260"/>
                    </a:lnTo>
                    <a:lnTo>
                      <a:pt x="266" y="253"/>
                    </a:lnTo>
                    <a:lnTo>
                      <a:pt x="262" y="245"/>
                    </a:lnTo>
                    <a:lnTo>
                      <a:pt x="260" y="237"/>
                    </a:lnTo>
                    <a:lnTo>
                      <a:pt x="257" y="228"/>
                    </a:lnTo>
                    <a:lnTo>
                      <a:pt x="257" y="221"/>
                    </a:lnTo>
                    <a:lnTo>
                      <a:pt x="257" y="213"/>
                    </a:lnTo>
                    <a:lnTo>
                      <a:pt x="255" y="211"/>
                    </a:lnTo>
                    <a:lnTo>
                      <a:pt x="252" y="205"/>
                    </a:lnTo>
                    <a:lnTo>
                      <a:pt x="247" y="198"/>
                    </a:lnTo>
                    <a:lnTo>
                      <a:pt x="244" y="189"/>
                    </a:lnTo>
                    <a:lnTo>
                      <a:pt x="242" y="181"/>
                    </a:lnTo>
                    <a:lnTo>
                      <a:pt x="239" y="174"/>
                    </a:lnTo>
                    <a:lnTo>
                      <a:pt x="237" y="171"/>
                    </a:lnTo>
                    <a:lnTo>
                      <a:pt x="237" y="168"/>
                    </a:lnTo>
                    <a:lnTo>
                      <a:pt x="237" y="174"/>
                    </a:lnTo>
                    <a:lnTo>
                      <a:pt x="237" y="179"/>
                    </a:lnTo>
                    <a:lnTo>
                      <a:pt x="234" y="184"/>
                    </a:lnTo>
                    <a:lnTo>
                      <a:pt x="234" y="189"/>
                    </a:lnTo>
                    <a:lnTo>
                      <a:pt x="232" y="193"/>
                    </a:lnTo>
                    <a:lnTo>
                      <a:pt x="232" y="195"/>
                    </a:lnTo>
                    <a:lnTo>
                      <a:pt x="232" y="198"/>
                    </a:lnTo>
                    <a:lnTo>
                      <a:pt x="232" y="200"/>
                    </a:lnTo>
                    <a:lnTo>
                      <a:pt x="232" y="211"/>
                    </a:lnTo>
                    <a:lnTo>
                      <a:pt x="232" y="223"/>
                    </a:lnTo>
                    <a:lnTo>
                      <a:pt x="234" y="235"/>
                    </a:lnTo>
                    <a:lnTo>
                      <a:pt x="237" y="247"/>
                    </a:lnTo>
                    <a:lnTo>
                      <a:pt x="239" y="260"/>
                    </a:lnTo>
                    <a:lnTo>
                      <a:pt x="242" y="270"/>
                    </a:lnTo>
                    <a:lnTo>
                      <a:pt x="244" y="279"/>
                    </a:lnTo>
                    <a:lnTo>
                      <a:pt x="247" y="287"/>
                    </a:lnTo>
                    <a:lnTo>
                      <a:pt x="247" y="297"/>
                    </a:lnTo>
                    <a:lnTo>
                      <a:pt x="247" y="307"/>
                    </a:lnTo>
                    <a:lnTo>
                      <a:pt x="247" y="324"/>
                    </a:lnTo>
                    <a:lnTo>
                      <a:pt x="247" y="342"/>
                    </a:lnTo>
                    <a:lnTo>
                      <a:pt x="244" y="363"/>
                    </a:lnTo>
                    <a:lnTo>
                      <a:pt x="242" y="379"/>
                    </a:lnTo>
                    <a:lnTo>
                      <a:pt x="237" y="389"/>
                    </a:lnTo>
                    <a:lnTo>
                      <a:pt x="229" y="400"/>
                    </a:lnTo>
                    <a:lnTo>
                      <a:pt x="232" y="403"/>
                    </a:lnTo>
                    <a:lnTo>
                      <a:pt x="232" y="408"/>
                    </a:lnTo>
                    <a:lnTo>
                      <a:pt x="232" y="413"/>
                    </a:lnTo>
                    <a:lnTo>
                      <a:pt x="229" y="421"/>
                    </a:lnTo>
                    <a:lnTo>
                      <a:pt x="229" y="423"/>
                    </a:lnTo>
                    <a:lnTo>
                      <a:pt x="226" y="428"/>
                    </a:lnTo>
                    <a:lnTo>
                      <a:pt x="226" y="434"/>
                    </a:lnTo>
                    <a:lnTo>
                      <a:pt x="226" y="445"/>
                    </a:lnTo>
                    <a:lnTo>
                      <a:pt x="223" y="455"/>
                    </a:lnTo>
                    <a:lnTo>
                      <a:pt x="223" y="468"/>
                    </a:lnTo>
                    <a:lnTo>
                      <a:pt x="220" y="479"/>
                    </a:lnTo>
                    <a:lnTo>
                      <a:pt x="218" y="489"/>
                    </a:lnTo>
                    <a:lnTo>
                      <a:pt x="215" y="497"/>
                    </a:lnTo>
                    <a:lnTo>
                      <a:pt x="215" y="502"/>
                    </a:lnTo>
                    <a:lnTo>
                      <a:pt x="213" y="505"/>
                    </a:lnTo>
                    <a:lnTo>
                      <a:pt x="213" y="507"/>
                    </a:lnTo>
                    <a:lnTo>
                      <a:pt x="213" y="510"/>
                    </a:lnTo>
                    <a:lnTo>
                      <a:pt x="213" y="512"/>
                    </a:lnTo>
                    <a:lnTo>
                      <a:pt x="215" y="512"/>
                    </a:lnTo>
                    <a:lnTo>
                      <a:pt x="218" y="516"/>
                    </a:lnTo>
                    <a:lnTo>
                      <a:pt x="220" y="519"/>
                    </a:lnTo>
                    <a:lnTo>
                      <a:pt x="226" y="524"/>
                    </a:lnTo>
                    <a:lnTo>
                      <a:pt x="234" y="526"/>
                    </a:lnTo>
                    <a:lnTo>
                      <a:pt x="242" y="529"/>
                    </a:lnTo>
                    <a:lnTo>
                      <a:pt x="247" y="531"/>
                    </a:lnTo>
                    <a:lnTo>
                      <a:pt x="249" y="534"/>
                    </a:lnTo>
                    <a:lnTo>
                      <a:pt x="249" y="537"/>
                    </a:lnTo>
                    <a:lnTo>
                      <a:pt x="244" y="539"/>
                    </a:lnTo>
                    <a:lnTo>
                      <a:pt x="239" y="542"/>
                    </a:lnTo>
                    <a:lnTo>
                      <a:pt x="232" y="542"/>
                    </a:lnTo>
                    <a:lnTo>
                      <a:pt x="220" y="539"/>
                    </a:lnTo>
                    <a:lnTo>
                      <a:pt x="213" y="537"/>
                    </a:lnTo>
                    <a:lnTo>
                      <a:pt x="205" y="534"/>
                    </a:lnTo>
                    <a:lnTo>
                      <a:pt x="197" y="534"/>
                    </a:lnTo>
                    <a:lnTo>
                      <a:pt x="192" y="531"/>
                    </a:lnTo>
                    <a:lnTo>
                      <a:pt x="187" y="531"/>
                    </a:lnTo>
                    <a:lnTo>
                      <a:pt x="184" y="526"/>
                    </a:lnTo>
                    <a:lnTo>
                      <a:pt x="184" y="521"/>
                    </a:lnTo>
                    <a:lnTo>
                      <a:pt x="187" y="512"/>
                    </a:lnTo>
                    <a:lnTo>
                      <a:pt x="189" y="512"/>
                    </a:lnTo>
                    <a:lnTo>
                      <a:pt x="189" y="510"/>
                    </a:lnTo>
                    <a:lnTo>
                      <a:pt x="189" y="505"/>
                    </a:lnTo>
                    <a:lnTo>
                      <a:pt x="189" y="500"/>
                    </a:lnTo>
                    <a:lnTo>
                      <a:pt x="187" y="494"/>
                    </a:lnTo>
                    <a:lnTo>
                      <a:pt x="187" y="487"/>
                    </a:lnTo>
                    <a:lnTo>
                      <a:pt x="187" y="479"/>
                    </a:lnTo>
                    <a:lnTo>
                      <a:pt x="184" y="468"/>
                    </a:lnTo>
                    <a:lnTo>
                      <a:pt x="184" y="458"/>
                    </a:lnTo>
                    <a:lnTo>
                      <a:pt x="184" y="447"/>
                    </a:lnTo>
                    <a:lnTo>
                      <a:pt x="187" y="437"/>
                    </a:lnTo>
                    <a:lnTo>
                      <a:pt x="189" y="426"/>
                    </a:lnTo>
                    <a:lnTo>
                      <a:pt x="192" y="416"/>
                    </a:lnTo>
                    <a:lnTo>
                      <a:pt x="192" y="408"/>
                    </a:lnTo>
                    <a:lnTo>
                      <a:pt x="192" y="400"/>
                    </a:lnTo>
                    <a:lnTo>
                      <a:pt x="189" y="391"/>
                    </a:lnTo>
                    <a:lnTo>
                      <a:pt x="189" y="389"/>
                    </a:lnTo>
                    <a:lnTo>
                      <a:pt x="187" y="381"/>
                    </a:lnTo>
                    <a:lnTo>
                      <a:pt x="187" y="368"/>
                    </a:lnTo>
                    <a:lnTo>
                      <a:pt x="184" y="356"/>
                    </a:lnTo>
                    <a:lnTo>
                      <a:pt x="181" y="342"/>
                    </a:lnTo>
                    <a:lnTo>
                      <a:pt x="181" y="329"/>
                    </a:lnTo>
                    <a:lnTo>
                      <a:pt x="181" y="316"/>
                    </a:lnTo>
                    <a:lnTo>
                      <a:pt x="181" y="305"/>
                    </a:lnTo>
                    <a:lnTo>
                      <a:pt x="181" y="316"/>
                    </a:lnTo>
                    <a:lnTo>
                      <a:pt x="181" y="329"/>
                    </a:lnTo>
                    <a:lnTo>
                      <a:pt x="178" y="339"/>
                    </a:lnTo>
                    <a:lnTo>
                      <a:pt x="178" y="353"/>
                    </a:lnTo>
                    <a:lnTo>
                      <a:pt x="176" y="366"/>
                    </a:lnTo>
                    <a:lnTo>
                      <a:pt x="176" y="376"/>
                    </a:lnTo>
                    <a:lnTo>
                      <a:pt x="173" y="386"/>
                    </a:lnTo>
                    <a:lnTo>
                      <a:pt x="173" y="391"/>
                    </a:lnTo>
                    <a:lnTo>
                      <a:pt x="171" y="398"/>
                    </a:lnTo>
                    <a:lnTo>
                      <a:pt x="171" y="403"/>
                    </a:lnTo>
                    <a:lnTo>
                      <a:pt x="171" y="408"/>
                    </a:lnTo>
                    <a:lnTo>
                      <a:pt x="171" y="413"/>
                    </a:lnTo>
                    <a:lnTo>
                      <a:pt x="171" y="418"/>
                    </a:lnTo>
                    <a:lnTo>
                      <a:pt x="173" y="421"/>
                    </a:lnTo>
                    <a:lnTo>
                      <a:pt x="173" y="423"/>
                    </a:lnTo>
                    <a:lnTo>
                      <a:pt x="173" y="426"/>
                    </a:lnTo>
                    <a:lnTo>
                      <a:pt x="176" y="437"/>
                    </a:lnTo>
                    <a:lnTo>
                      <a:pt x="176" y="447"/>
                    </a:lnTo>
                    <a:lnTo>
                      <a:pt x="176" y="458"/>
                    </a:lnTo>
                    <a:lnTo>
                      <a:pt x="173" y="468"/>
                    </a:lnTo>
                    <a:lnTo>
                      <a:pt x="171" y="477"/>
                    </a:lnTo>
                    <a:lnTo>
                      <a:pt x="171" y="484"/>
                    </a:lnTo>
                    <a:lnTo>
                      <a:pt x="168" y="492"/>
                    </a:lnTo>
                    <a:lnTo>
                      <a:pt x="165" y="500"/>
                    </a:lnTo>
                    <a:lnTo>
                      <a:pt x="165" y="505"/>
                    </a:lnTo>
                    <a:lnTo>
                      <a:pt x="165" y="510"/>
                    </a:lnTo>
                    <a:lnTo>
                      <a:pt x="165" y="512"/>
                    </a:lnTo>
                    <a:lnTo>
                      <a:pt x="168" y="512"/>
                    </a:lnTo>
                    <a:lnTo>
                      <a:pt x="171" y="521"/>
                    </a:lnTo>
                    <a:lnTo>
                      <a:pt x="171" y="526"/>
                    </a:lnTo>
                    <a:lnTo>
                      <a:pt x="171" y="531"/>
                    </a:lnTo>
                    <a:lnTo>
                      <a:pt x="165" y="534"/>
                    </a:lnTo>
                    <a:lnTo>
                      <a:pt x="160" y="534"/>
                    </a:lnTo>
                    <a:lnTo>
                      <a:pt x="153" y="537"/>
                    </a:lnTo>
                    <a:lnTo>
                      <a:pt x="145" y="537"/>
                    </a:lnTo>
                    <a:lnTo>
                      <a:pt x="131" y="539"/>
                    </a:lnTo>
                    <a:lnTo>
                      <a:pt x="121" y="542"/>
                    </a:lnTo>
                    <a:lnTo>
                      <a:pt x="111" y="542"/>
                    </a:lnTo>
                    <a:lnTo>
                      <a:pt x="102" y="539"/>
                    </a:lnTo>
                    <a:lnTo>
                      <a:pt x="99" y="537"/>
                    </a:lnTo>
                    <a:lnTo>
                      <a:pt x="99" y="534"/>
                    </a:lnTo>
                    <a:lnTo>
                      <a:pt x="102" y="531"/>
                    </a:lnTo>
                    <a:lnTo>
                      <a:pt x="105" y="529"/>
                    </a:lnTo>
                    <a:lnTo>
                      <a:pt x="113" y="526"/>
                    </a:lnTo>
                    <a:lnTo>
                      <a:pt x="121" y="524"/>
                    </a:lnTo>
                    <a:lnTo>
                      <a:pt x="129" y="521"/>
                    </a:lnTo>
                    <a:lnTo>
                      <a:pt x="134" y="519"/>
                    </a:lnTo>
                    <a:lnTo>
                      <a:pt x="139" y="516"/>
                    </a:lnTo>
                    <a:lnTo>
                      <a:pt x="141" y="512"/>
                    </a:lnTo>
                    <a:lnTo>
                      <a:pt x="141" y="510"/>
                    </a:lnTo>
                    <a:lnTo>
                      <a:pt x="141" y="507"/>
                    </a:lnTo>
                    <a:lnTo>
                      <a:pt x="141" y="502"/>
                    </a:lnTo>
                    <a:lnTo>
                      <a:pt x="139" y="492"/>
                    </a:lnTo>
                    <a:lnTo>
                      <a:pt x="139" y="484"/>
                    </a:lnTo>
                    <a:lnTo>
                      <a:pt x="136" y="477"/>
                    </a:lnTo>
                    <a:lnTo>
                      <a:pt x="134" y="468"/>
                    </a:lnTo>
                    <a:lnTo>
                      <a:pt x="131" y="458"/>
                    </a:lnTo>
                    <a:lnTo>
                      <a:pt x="131" y="447"/>
                    </a:lnTo>
                    <a:lnTo>
                      <a:pt x="131" y="437"/>
                    </a:lnTo>
                    <a:lnTo>
                      <a:pt x="134" y="428"/>
                    </a:lnTo>
                    <a:lnTo>
                      <a:pt x="134" y="426"/>
                    </a:lnTo>
                    <a:lnTo>
                      <a:pt x="134" y="421"/>
                    </a:lnTo>
                    <a:lnTo>
                      <a:pt x="131" y="416"/>
                    </a:lnTo>
                    <a:lnTo>
                      <a:pt x="131" y="413"/>
                    </a:lnTo>
                    <a:lnTo>
                      <a:pt x="131" y="410"/>
                    </a:lnTo>
                    <a:lnTo>
                      <a:pt x="131" y="408"/>
                    </a:lnTo>
                    <a:lnTo>
                      <a:pt x="134" y="405"/>
                    </a:lnTo>
                    <a:lnTo>
                      <a:pt x="134" y="403"/>
                    </a:lnTo>
                    <a:lnTo>
                      <a:pt x="131" y="403"/>
                    </a:lnTo>
                    <a:lnTo>
                      <a:pt x="126" y="391"/>
                    </a:lnTo>
                    <a:lnTo>
                      <a:pt x="121" y="381"/>
                    </a:lnTo>
                    <a:lnTo>
                      <a:pt x="118" y="366"/>
                    </a:lnTo>
                    <a:lnTo>
                      <a:pt x="118" y="344"/>
                    </a:lnTo>
                    <a:lnTo>
                      <a:pt x="116" y="326"/>
                    </a:lnTo>
                    <a:lnTo>
                      <a:pt x="116" y="310"/>
                    </a:lnTo>
                    <a:lnTo>
                      <a:pt x="116" y="297"/>
                    </a:lnTo>
                    <a:lnTo>
                      <a:pt x="118" y="287"/>
                    </a:lnTo>
                    <a:lnTo>
                      <a:pt x="118" y="279"/>
                    </a:lnTo>
                    <a:lnTo>
                      <a:pt x="121" y="268"/>
                    </a:lnTo>
                    <a:lnTo>
                      <a:pt x="123" y="258"/>
                    </a:lnTo>
                    <a:lnTo>
                      <a:pt x="126" y="247"/>
                    </a:lnTo>
                    <a:lnTo>
                      <a:pt x="129" y="237"/>
                    </a:lnTo>
                    <a:lnTo>
                      <a:pt x="131" y="226"/>
                    </a:lnTo>
                    <a:lnTo>
                      <a:pt x="131" y="216"/>
                    </a:lnTo>
                    <a:lnTo>
                      <a:pt x="131" y="205"/>
                    </a:lnTo>
                    <a:lnTo>
                      <a:pt x="129" y="195"/>
                    </a:lnTo>
                    <a:lnTo>
                      <a:pt x="126" y="184"/>
                    </a:lnTo>
                    <a:lnTo>
                      <a:pt x="123" y="176"/>
                    </a:lnTo>
                    <a:lnTo>
                      <a:pt x="123" y="171"/>
                    </a:lnTo>
                    <a:lnTo>
                      <a:pt x="123" y="176"/>
                    </a:lnTo>
                    <a:lnTo>
                      <a:pt x="121" y="184"/>
                    </a:lnTo>
                    <a:lnTo>
                      <a:pt x="121" y="193"/>
                    </a:lnTo>
                    <a:lnTo>
                      <a:pt x="118" y="203"/>
                    </a:lnTo>
                    <a:lnTo>
                      <a:pt x="113" y="211"/>
                    </a:lnTo>
                    <a:lnTo>
                      <a:pt x="108" y="218"/>
                    </a:lnTo>
                    <a:lnTo>
                      <a:pt x="105" y="223"/>
                    </a:lnTo>
                    <a:lnTo>
                      <a:pt x="102" y="228"/>
                    </a:lnTo>
                    <a:lnTo>
                      <a:pt x="94" y="237"/>
                    </a:lnTo>
                    <a:lnTo>
                      <a:pt x="89" y="242"/>
                    </a:lnTo>
                    <a:lnTo>
                      <a:pt x="81" y="250"/>
                    </a:lnTo>
                    <a:lnTo>
                      <a:pt x="74" y="255"/>
                    </a:lnTo>
                    <a:lnTo>
                      <a:pt x="66" y="263"/>
                    </a:lnTo>
                    <a:lnTo>
                      <a:pt x="60" y="268"/>
                    </a:lnTo>
                    <a:lnTo>
                      <a:pt x="57" y="274"/>
                    </a:lnTo>
                    <a:lnTo>
                      <a:pt x="55" y="277"/>
                    </a:lnTo>
                    <a:lnTo>
                      <a:pt x="50" y="284"/>
                    </a:lnTo>
                    <a:lnTo>
                      <a:pt x="42" y="289"/>
                    </a:lnTo>
                    <a:lnTo>
                      <a:pt x="34" y="295"/>
                    </a:lnTo>
                    <a:lnTo>
                      <a:pt x="24" y="297"/>
                    </a:lnTo>
                    <a:lnTo>
                      <a:pt x="15" y="300"/>
                    </a:lnTo>
                    <a:lnTo>
                      <a:pt x="8" y="300"/>
                    </a:lnTo>
                    <a:lnTo>
                      <a:pt x="2" y="297"/>
                    </a:lnTo>
                    <a:lnTo>
                      <a:pt x="0" y="295"/>
                    </a:lnTo>
                    <a:lnTo>
                      <a:pt x="0" y="289"/>
                    </a:lnTo>
                    <a:lnTo>
                      <a:pt x="2" y="287"/>
                    </a:lnTo>
                    <a:lnTo>
                      <a:pt x="5" y="282"/>
                    </a:lnTo>
                    <a:lnTo>
                      <a:pt x="10" y="279"/>
                    </a:lnTo>
                    <a:lnTo>
                      <a:pt x="13" y="279"/>
                    </a:lnTo>
                    <a:lnTo>
                      <a:pt x="18" y="277"/>
                    </a:lnTo>
                    <a:lnTo>
                      <a:pt x="15" y="277"/>
                    </a:lnTo>
                    <a:lnTo>
                      <a:pt x="10" y="277"/>
                    </a:lnTo>
                    <a:lnTo>
                      <a:pt x="8" y="274"/>
                    </a:lnTo>
                    <a:lnTo>
                      <a:pt x="10" y="270"/>
                    </a:lnTo>
                    <a:lnTo>
                      <a:pt x="13" y="268"/>
                    </a:lnTo>
                    <a:lnTo>
                      <a:pt x="18" y="268"/>
                    </a:lnTo>
                    <a:lnTo>
                      <a:pt x="26" y="265"/>
                    </a:lnTo>
                    <a:lnTo>
                      <a:pt x="34" y="265"/>
                    </a:lnTo>
                    <a:lnTo>
                      <a:pt x="44" y="255"/>
                    </a:lnTo>
                    <a:lnTo>
                      <a:pt x="52" y="247"/>
                    </a:lnTo>
                    <a:lnTo>
                      <a:pt x="57" y="242"/>
                    </a:lnTo>
                    <a:lnTo>
                      <a:pt x="60" y="237"/>
                    </a:lnTo>
                    <a:lnTo>
                      <a:pt x="62" y="232"/>
                    </a:lnTo>
                    <a:lnTo>
                      <a:pt x="69" y="226"/>
                    </a:lnTo>
                    <a:lnTo>
                      <a:pt x="74" y="221"/>
                    </a:lnTo>
                    <a:lnTo>
                      <a:pt x="79" y="216"/>
                    </a:lnTo>
                    <a:lnTo>
                      <a:pt x="79" y="213"/>
                    </a:lnTo>
                    <a:lnTo>
                      <a:pt x="81" y="205"/>
                    </a:lnTo>
                    <a:lnTo>
                      <a:pt x="81" y="195"/>
                    </a:lnTo>
                    <a:lnTo>
                      <a:pt x="81" y="181"/>
                    </a:lnTo>
                    <a:lnTo>
                      <a:pt x="84" y="171"/>
                    </a:lnTo>
                    <a:lnTo>
                      <a:pt x="86" y="161"/>
                    </a:lnTo>
                    <a:lnTo>
                      <a:pt x="89" y="153"/>
                    </a:lnTo>
                    <a:lnTo>
                      <a:pt x="92" y="147"/>
                    </a:lnTo>
                    <a:lnTo>
                      <a:pt x="86" y="134"/>
                    </a:lnTo>
                    <a:lnTo>
                      <a:pt x="86" y="121"/>
                    </a:lnTo>
                    <a:lnTo>
                      <a:pt x="92" y="111"/>
                    </a:lnTo>
                    <a:lnTo>
                      <a:pt x="102" y="102"/>
                    </a:lnTo>
                    <a:lnTo>
                      <a:pt x="105" y="102"/>
                    </a:lnTo>
                    <a:lnTo>
                      <a:pt x="108" y="100"/>
                    </a:lnTo>
                    <a:lnTo>
                      <a:pt x="113" y="100"/>
                    </a:lnTo>
                    <a:lnTo>
                      <a:pt x="116" y="97"/>
                    </a:lnTo>
                    <a:lnTo>
                      <a:pt x="118" y="97"/>
                    </a:lnTo>
                    <a:lnTo>
                      <a:pt x="121" y="95"/>
                    </a:lnTo>
                    <a:lnTo>
                      <a:pt x="123" y="95"/>
                    </a:lnTo>
                    <a:lnTo>
                      <a:pt x="126" y="92"/>
                    </a:lnTo>
                    <a:lnTo>
                      <a:pt x="129" y="92"/>
                    </a:lnTo>
                    <a:lnTo>
                      <a:pt x="131" y="90"/>
                    </a:lnTo>
                    <a:lnTo>
                      <a:pt x="136" y="87"/>
                    </a:lnTo>
                    <a:lnTo>
                      <a:pt x="141" y="87"/>
                    </a:lnTo>
                    <a:lnTo>
                      <a:pt x="147" y="84"/>
                    </a:lnTo>
                    <a:lnTo>
                      <a:pt x="150" y="82"/>
                    </a:lnTo>
                    <a:lnTo>
                      <a:pt x="155" y="82"/>
                    </a:lnTo>
                    <a:lnTo>
                      <a:pt x="158" y="79"/>
                    </a:lnTo>
                    <a:lnTo>
                      <a:pt x="158" y="77"/>
                    </a:lnTo>
                    <a:lnTo>
                      <a:pt x="158" y="72"/>
                    </a:lnTo>
                    <a:lnTo>
                      <a:pt x="158" y="68"/>
                    </a:lnTo>
                    <a:lnTo>
                      <a:pt x="155" y="65"/>
                    </a:lnTo>
                    <a:lnTo>
                      <a:pt x="155" y="63"/>
                    </a:lnTo>
                    <a:lnTo>
                      <a:pt x="153" y="60"/>
                    </a:lnTo>
                    <a:lnTo>
                      <a:pt x="153" y="58"/>
                    </a:lnTo>
                    <a:lnTo>
                      <a:pt x="153" y="55"/>
                    </a:lnTo>
                    <a:lnTo>
                      <a:pt x="150" y="53"/>
                    </a:lnTo>
                    <a:lnTo>
                      <a:pt x="147" y="53"/>
                    </a:lnTo>
                    <a:lnTo>
                      <a:pt x="147" y="50"/>
                    </a:lnTo>
                    <a:lnTo>
                      <a:pt x="145" y="47"/>
                    </a:lnTo>
                    <a:lnTo>
                      <a:pt x="145" y="42"/>
                    </a:lnTo>
                    <a:lnTo>
                      <a:pt x="145" y="40"/>
                    </a:lnTo>
                    <a:lnTo>
                      <a:pt x="147" y="37"/>
                    </a:lnTo>
                    <a:lnTo>
                      <a:pt x="147" y="35"/>
                    </a:lnTo>
                    <a:lnTo>
                      <a:pt x="147" y="32"/>
                    </a:lnTo>
                    <a:lnTo>
                      <a:pt x="147" y="18"/>
                    </a:lnTo>
                    <a:lnTo>
                      <a:pt x="153" y="8"/>
                    </a:lnTo>
                    <a:lnTo>
                      <a:pt x="163" y="3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89" y="3"/>
                    </a:lnTo>
                    <a:lnTo>
                      <a:pt x="192" y="3"/>
                    </a:lnTo>
                    <a:lnTo>
                      <a:pt x="195" y="5"/>
                    </a:lnTo>
                    <a:lnTo>
                      <a:pt x="205" y="8"/>
                    </a:lnTo>
                    <a:lnTo>
                      <a:pt x="210" y="13"/>
                    </a:lnTo>
                    <a:lnTo>
                      <a:pt x="213" y="21"/>
                    </a:lnTo>
                    <a:lnTo>
                      <a:pt x="213" y="32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215" y="47"/>
                    </a:lnTo>
                    <a:lnTo>
                      <a:pt x="213" y="50"/>
                    </a:lnTo>
                    <a:lnTo>
                      <a:pt x="213" y="53"/>
                    </a:lnTo>
                    <a:lnTo>
                      <a:pt x="210" y="53"/>
                    </a:lnTo>
                    <a:lnTo>
                      <a:pt x="210" y="55"/>
                    </a:lnTo>
                    <a:lnTo>
                      <a:pt x="210" y="58"/>
                    </a:lnTo>
                    <a:lnTo>
                      <a:pt x="210" y="60"/>
                    </a:lnTo>
                    <a:lnTo>
                      <a:pt x="207" y="63"/>
                    </a:lnTo>
                    <a:lnTo>
                      <a:pt x="205" y="65"/>
                    </a:lnTo>
                    <a:lnTo>
                      <a:pt x="202" y="68"/>
                    </a:lnTo>
                    <a:lnTo>
                      <a:pt x="200" y="68"/>
                    </a:lnTo>
                    <a:lnTo>
                      <a:pt x="200" y="72"/>
                    </a:lnTo>
                    <a:lnTo>
                      <a:pt x="200" y="77"/>
                    </a:lnTo>
                    <a:lnTo>
                      <a:pt x="202" y="79"/>
                    </a:lnTo>
                    <a:lnTo>
                      <a:pt x="205" y="82"/>
                    </a:lnTo>
                    <a:lnTo>
                      <a:pt x="207" y="84"/>
                    </a:lnTo>
                    <a:lnTo>
                      <a:pt x="213" y="84"/>
                    </a:lnTo>
                    <a:lnTo>
                      <a:pt x="220" y="87"/>
                    </a:lnTo>
                    <a:lnTo>
                      <a:pt x="226" y="87"/>
                    </a:lnTo>
                    <a:lnTo>
                      <a:pt x="229" y="90"/>
                    </a:lnTo>
                    <a:lnTo>
                      <a:pt x="234" y="90"/>
                    </a:lnTo>
                    <a:lnTo>
                      <a:pt x="237" y="92"/>
                    </a:lnTo>
                    <a:lnTo>
                      <a:pt x="239" y="95"/>
                    </a:lnTo>
                    <a:lnTo>
                      <a:pt x="242" y="95"/>
                    </a:lnTo>
                    <a:lnTo>
                      <a:pt x="247" y="97"/>
                    </a:lnTo>
                    <a:lnTo>
                      <a:pt x="249" y="97"/>
                    </a:lnTo>
                    <a:lnTo>
                      <a:pt x="252" y="97"/>
                    </a:lnTo>
                    <a:lnTo>
                      <a:pt x="257" y="100"/>
                    </a:lnTo>
                    <a:lnTo>
                      <a:pt x="260" y="100"/>
                    </a:lnTo>
                    <a:lnTo>
                      <a:pt x="262" y="102"/>
                    </a:lnTo>
                    <a:lnTo>
                      <a:pt x="271" y="114"/>
                    </a:lnTo>
                    <a:lnTo>
                      <a:pt x="276" y="124"/>
                    </a:lnTo>
                    <a:lnTo>
                      <a:pt x="274" y="137"/>
                    </a:lnTo>
                    <a:lnTo>
                      <a:pt x="268" y="147"/>
                    </a:lnTo>
                    <a:lnTo>
                      <a:pt x="274" y="156"/>
                    </a:lnTo>
                    <a:lnTo>
                      <a:pt x="276" y="166"/>
                    </a:lnTo>
                    <a:lnTo>
                      <a:pt x="279" y="176"/>
                    </a:lnTo>
                    <a:lnTo>
                      <a:pt x="279" y="186"/>
                    </a:lnTo>
                    <a:lnTo>
                      <a:pt x="281" y="195"/>
                    </a:lnTo>
                    <a:lnTo>
                      <a:pt x="281" y="203"/>
                    </a:lnTo>
                    <a:lnTo>
                      <a:pt x="281" y="208"/>
                    </a:lnTo>
                    <a:lnTo>
                      <a:pt x="284" y="213"/>
                    </a:lnTo>
                    <a:lnTo>
                      <a:pt x="286" y="221"/>
                    </a:lnTo>
                    <a:lnTo>
                      <a:pt x="286" y="228"/>
                    </a:lnTo>
                    <a:lnTo>
                      <a:pt x="286" y="235"/>
                    </a:lnTo>
                    <a:lnTo>
                      <a:pt x="286" y="240"/>
                    </a:lnTo>
                    <a:lnTo>
                      <a:pt x="286" y="245"/>
                    </a:lnTo>
                    <a:lnTo>
                      <a:pt x="286" y="250"/>
                    </a:lnTo>
                    <a:lnTo>
                      <a:pt x="286" y="260"/>
                    </a:lnTo>
                    <a:lnTo>
                      <a:pt x="286" y="270"/>
                    </a:lnTo>
                    <a:lnTo>
                      <a:pt x="286" y="277"/>
                    </a:lnTo>
                    <a:lnTo>
                      <a:pt x="289" y="282"/>
                    </a:lnTo>
                    <a:lnTo>
                      <a:pt x="289" y="289"/>
                    </a:lnTo>
                    <a:lnTo>
                      <a:pt x="289" y="297"/>
                    </a:lnTo>
                    <a:lnTo>
                      <a:pt x="286" y="307"/>
                    </a:lnTo>
                    <a:lnTo>
                      <a:pt x="286" y="316"/>
                    </a:lnTo>
                    <a:lnTo>
                      <a:pt x="284" y="321"/>
                    </a:lnTo>
                    <a:lnTo>
                      <a:pt x="279" y="326"/>
                    </a:lnTo>
                    <a:lnTo>
                      <a:pt x="274" y="329"/>
                    </a:lnTo>
                    <a:lnTo>
                      <a:pt x="268" y="326"/>
                    </a:lnTo>
                    <a:lnTo>
                      <a:pt x="268" y="319"/>
                    </a:lnTo>
                    <a:lnTo>
                      <a:pt x="271" y="305"/>
                    </a:lnTo>
                    <a:lnTo>
                      <a:pt x="274" y="295"/>
                    </a:lnTo>
                    <a:lnTo>
                      <a:pt x="274" y="289"/>
                    </a:lnTo>
                    <a:lnTo>
                      <a:pt x="268" y="289"/>
                    </a:lnTo>
                    <a:lnTo>
                      <a:pt x="262" y="292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44"/>
              <p:cNvSpPr/>
              <p:nvPr/>
            </p:nvSpPr>
            <p:spPr>
              <a:xfrm>
                <a:off x="1584" y="3670"/>
                <a:ext cx="300" cy="248"/>
              </a:xfrm>
              <a:custGeom>
                <a:rect b="b" l="l" r="r" t="t"/>
                <a:pathLst>
                  <a:path extrusionOk="0" h="1125" w="1381">
                    <a:moveTo>
                      <a:pt x="897" y="1123"/>
                    </a:moveTo>
                    <a:lnTo>
                      <a:pt x="1269" y="94"/>
                    </a:lnTo>
                    <a:lnTo>
                      <a:pt x="416" y="107"/>
                    </a:lnTo>
                    <a:lnTo>
                      <a:pt x="366" y="210"/>
                    </a:lnTo>
                    <a:lnTo>
                      <a:pt x="25" y="220"/>
                    </a:lnTo>
                    <a:lnTo>
                      <a:pt x="0" y="23"/>
                    </a:lnTo>
                    <a:lnTo>
                      <a:pt x="395" y="10"/>
                    </a:lnTo>
                    <a:lnTo>
                      <a:pt x="461" y="23"/>
                    </a:lnTo>
                    <a:lnTo>
                      <a:pt x="1381" y="0"/>
                    </a:lnTo>
                    <a:lnTo>
                      <a:pt x="1021" y="1125"/>
                    </a:lnTo>
                    <a:lnTo>
                      <a:pt x="897" y="1123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44"/>
              <p:cNvSpPr/>
              <p:nvPr/>
            </p:nvSpPr>
            <p:spPr>
              <a:xfrm>
                <a:off x="1851" y="3662"/>
                <a:ext cx="36" cy="36"/>
              </a:xfrm>
              <a:custGeom>
                <a:rect b="b" l="l" r="r" t="t"/>
                <a:pathLst>
                  <a:path extrusionOk="0" h="168" w="163">
                    <a:moveTo>
                      <a:pt x="81" y="0"/>
                    </a:moveTo>
                    <a:lnTo>
                      <a:pt x="97" y="3"/>
                    </a:lnTo>
                    <a:lnTo>
                      <a:pt x="112" y="5"/>
                    </a:lnTo>
                    <a:lnTo>
                      <a:pt x="126" y="13"/>
                    </a:lnTo>
                    <a:lnTo>
                      <a:pt x="139" y="23"/>
                    </a:lnTo>
                    <a:lnTo>
                      <a:pt x="149" y="37"/>
                    </a:lnTo>
                    <a:lnTo>
                      <a:pt x="158" y="50"/>
                    </a:lnTo>
                    <a:lnTo>
                      <a:pt x="160" y="65"/>
                    </a:lnTo>
                    <a:lnTo>
                      <a:pt x="163" y="84"/>
                    </a:lnTo>
                    <a:lnTo>
                      <a:pt x="160" y="102"/>
                    </a:lnTo>
                    <a:lnTo>
                      <a:pt x="158" y="119"/>
                    </a:lnTo>
                    <a:lnTo>
                      <a:pt x="149" y="131"/>
                    </a:lnTo>
                    <a:lnTo>
                      <a:pt x="139" y="144"/>
                    </a:lnTo>
                    <a:lnTo>
                      <a:pt x="126" y="155"/>
                    </a:lnTo>
                    <a:lnTo>
                      <a:pt x="112" y="163"/>
                    </a:lnTo>
                    <a:lnTo>
                      <a:pt x="97" y="166"/>
                    </a:lnTo>
                    <a:lnTo>
                      <a:pt x="81" y="168"/>
                    </a:lnTo>
                    <a:lnTo>
                      <a:pt x="65" y="166"/>
                    </a:lnTo>
                    <a:lnTo>
                      <a:pt x="49" y="163"/>
                    </a:lnTo>
                    <a:lnTo>
                      <a:pt x="37" y="155"/>
                    </a:lnTo>
                    <a:lnTo>
                      <a:pt x="23" y="144"/>
                    </a:lnTo>
                    <a:lnTo>
                      <a:pt x="13" y="131"/>
                    </a:lnTo>
                    <a:lnTo>
                      <a:pt x="5" y="119"/>
                    </a:lnTo>
                    <a:lnTo>
                      <a:pt x="2" y="102"/>
                    </a:lnTo>
                    <a:lnTo>
                      <a:pt x="0" y="84"/>
                    </a:lnTo>
                    <a:lnTo>
                      <a:pt x="2" y="65"/>
                    </a:lnTo>
                    <a:lnTo>
                      <a:pt x="5" y="50"/>
                    </a:lnTo>
                    <a:lnTo>
                      <a:pt x="13" y="37"/>
                    </a:lnTo>
                    <a:lnTo>
                      <a:pt x="23" y="23"/>
                    </a:lnTo>
                    <a:lnTo>
                      <a:pt x="37" y="13"/>
                    </a:lnTo>
                    <a:lnTo>
                      <a:pt x="49" y="5"/>
                    </a:lnTo>
                    <a:lnTo>
                      <a:pt x="65" y="3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336699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735" name="Google Shape;735;p44"/>
            <p:cNvCxnSpPr/>
            <p:nvPr/>
          </p:nvCxnSpPr>
          <p:spPr>
            <a:xfrm>
              <a:off x="1632" y="992"/>
              <a:ext cx="0" cy="2792"/>
            </a:xfrm>
            <a:prstGeom prst="straightConnector1">
              <a:avLst/>
            </a:prstGeom>
            <a:noFill/>
            <a:ln cap="flat" cmpd="sng" w="28575">
              <a:solidFill>
                <a:schemeClr val="hlink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grpSp>
          <p:nvGrpSpPr>
            <p:cNvPr id="736" name="Google Shape;736;p44"/>
            <p:cNvGrpSpPr/>
            <p:nvPr/>
          </p:nvGrpSpPr>
          <p:grpSpPr>
            <a:xfrm>
              <a:off x="1440" y="3115"/>
              <a:ext cx="374" cy="136"/>
              <a:chOff x="3480" y="2961"/>
              <a:chExt cx="374" cy="142"/>
            </a:xfrm>
          </p:grpSpPr>
          <p:sp>
            <p:nvSpPr>
              <p:cNvPr id="737" name="Google Shape;737;p44"/>
              <p:cNvSpPr/>
              <p:nvPr/>
            </p:nvSpPr>
            <p:spPr>
              <a:xfrm>
                <a:off x="3480" y="2961"/>
                <a:ext cx="374" cy="69"/>
              </a:xfrm>
              <a:custGeom>
                <a:rect b="b" l="l" r="r" t="t"/>
                <a:pathLst>
                  <a:path extrusionOk="0" h="312" w="1725">
                    <a:moveTo>
                      <a:pt x="747" y="312"/>
                    </a:moveTo>
                    <a:lnTo>
                      <a:pt x="250" y="34"/>
                    </a:lnTo>
                    <a:lnTo>
                      <a:pt x="0" y="123"/>
                    </a:lnTo>
                    <a:lnTo>
                      <a:pt x="250" y="10"/>
                    </a:lnTo>
                    <a:lnTo>
                      <a:pt x="910" y="188"/>
                    </a:lnTo>
                    <a:lnTo>
                      <a:pt x="1531" y="0"/>
                    </a:lnTo>
                    <a:lnTo>
                      <a:pt x="1725" y="110"/>
                    </a:lnTo>
                    <a:lnTo>
                      <a:pt x="1526" y="25"/>
                    </a:lnTo>
                    <a:lnTo>
                      <a:pt x="1092" y="312"/>
                    </a:lnTo>
                    <a:lnTo>
                      <a:pt x="747" y="312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44"/>
              <p:cNvSpPr/>
              <p:nvPr/>
            </p:nvSpPr>
            <p:spPr>
              <a:xfrm>
                <a:off x="3624" y="3073"/>
                <a:ext cx="9" cy="13"/>
              </a:xfrm>
              <a:custGeom>
                <a:rect b="b" l="l" r="r" t="t"/>
                <a:pathLst>
                  <a:path extrusionOk="0" h="61" w="39">
                    <a:moveTo>
                      <a:pt x="0" y="61"/>
                    </a:moveTo>
                    <a:lnTo>
                      <a:pt x="0" y="44"/>
                    </a:lnTo>
                    <a:lnTo>
                      <a:pt x="2" y="26"/>
                    </a:lnTo>
                    <a:lnTo>
                      <a:pt x="5" y="14"/>
                    </a:lnTo>
                    <a:lnTo>
                      <a:pt x="10" y="5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7" y="21"/>
                    </a:lnTo>
                    <a:lnTo>
                      <a:pt x="39" y="39"/>
                    </a:lnTo>
                    <a:lnTo>
                      <a:pt x="39" y="61"/>
                    </a:lnTo>
                    <a:lnTo>
                      <a:pt x="39" y="39"/>
                    </a:lnTo>
                    <a:lnTo>
                      <a:pt x="37" y="21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4" y="2"/>
                    </a:lnTo>
                    <a:lnTo>
                      <a:pt x="24" y="21"/>
                    </a:lnTo>
                    <a:lnTo>
                      <a:pt x="21" y="39"/>
                    </a:lnTo>
                    <a:lnTo>
                      <a:pt x="19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44"/>
              <p:cNvSpPr/>
              <p:nvPr/>
            </p:nvSpPr>
            <p:spPr>
              <a:xfrm>
                <a:off x="3631" y="3031"/>
                <a:ext cx="13" cy="55"/>
              </a:xfrm>
              <a:custGeom>
                <a:rect b="b" l="l" r="r" t="t"/>
                <a:pathLst>
                  <a:path extrusionOk="0" h="250" w="62">
                    <a:moveTo>
                      <a:pt x="0" y="250"/>
                    </a:moveTo>
                    <a:lnTo>
                      <a:pt x="62" y="0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44"/>
              <p:cNvSpPr/>
              <p:nvPr/>
            </p:nvSpPr>
            <p:spPr>
              <a:xfrm>
                <a:off x="3679" y="3081"/>
                <a:ext cx="4" cy="5"/>
              </a:xfrm>
              <a:custGeom>
                <a:rect b="b" l="l" r="r" t="t"/>
                <a:pathLst>
                  <a:path extrusionOk="0" h="22" w="19">
                    <a:moveTo>
                      <a:pt x="0" y="22"/>
                    </a:moveTo>
                    <a:lnTo>
                      <a:pt x="3" y="14"/>
                    </a:lnTo>
                    <a:lnTo>
                      <a:pt x="3" y="3"/>
                    </a:lnTo>
                    <a:lnTo>
                      <a:pt x="12" y="0"/>
                    </a:lnTo>
                    <a:lnTo>
                      <a:pt x="17" y="3"/>
                    </a:lnTo>
                    <a:lnTo>
                      <a:pt x="19" y="14"/>
                    </a:lnTo>
                    <a:lnTo>
                      <a:pt x="17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44"/>
              <p:cNvSpPr/>
              <p:nvPr/>
            </p:nvSpPr>
            <p:spPr>
              <a:xfrm>
                <a:off x="3723" y="3085"/>
                <a:ext cx="7" cy="1"/>
              </a:xfrm>
              <a:custGeom>
                <a:rect b="b" l="l" r="r" t="t"/>
                <a:pathLst>
                  <a:path extrusionOk="0" h="3" w="32">
                    <a:moveTo>
                      <a:pt x="0" y="3"/>
                    </a:moveTo>
                    <a:lnTo>
                      <a:pt x="32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44"/>
              <p:cNvSpPr/>
              <p:nvPr/>
            </p:nvSpPr>
            <p:spPr>
              <a:xfrm>
                <a:off x="3728" y="3072"/>
                <a:ext cx="8" cy="14"/>
              </a:xfrm>
              <a:custGeom>
                <a:rect b="b" l="l" r="r" t="t"/>
                <a:pathLst>
                  <a:path extrusionOk="0" h="66" w="37">
                    <a:moveTo>
                      <a:pt x="0" y="66"/>
                    </a:moveTo>
                    <a:lnTo>
                      <a:pt x="0" y="66"/>
                    </a:lnTo>
                    <a:lnTo>
                      <a:pt x="0" y="39"/>
                    </a:lnTo>
                    <a:lnTo>
                      <a:pt x="3" y="19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27" y="5"/>
                    </a:lnTo>
                    <a:lnTo>
                      <a:pt x="32" y="10"/>
                    </a:lnTo>
                    <a:lnTo>
                      <a:pt x="34" y="26"/>
                    </a:lnTo>
                    <a:lnTo>
                      <a:pt x="37" y="44"/>
                    </a:lnTo>
                    <a:lnTo>
                      <a:pt x="37" y="66"/>
                    </a:lnTo>
                    <a:lnTo>
                      <a:pt x="19" y="66"/>
                    </a:lnTo>
                    <a:lnTo>
                      <a:pt x="19" y="39"/>
                    </a:lnTo>
                    <a:lnTo>
                      <a:pt x="15" y="19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5" y="5"/>
                    </a:lnTo>
                    <a:lnTo>
                      <a:pt x="3" y="19"/>
                    </a:lnTo>
                    <a:lnTo>
                      <a:pt x="0" y="39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44"/>
              <p:cNvSpPr/>
              <p:nvPr/>
            </p:nvSpPr>
            <p:spPr>
              <a:xfrm>
                <a:off x="3717" y="3030"/>
                <a:ext cx="13" cy="56"/>
              </a:xfrm>
              <a:custGeom>
                <a:rect b="b" l="l" r="r" t="t"/>
                <a:pathLst>
                  <a:path extrusionOk="0" h="256" w="62">
                    <a:moveTo>
                      <a:pt x="62" y="256"/>
                    </a:moveTo>
                    <a:lnTo>
                      <a:pt x="0" y="0"/>
                    </a:lnTo>
                    <a:lnTo>
                      <a:pt x="62" y="256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44"/>
              <p:cNvSpPr/>
              <p:nvPr/>
            </p:nvSpPr>
            <p:spPr>
              <a:xfrm>
                <a:off x="3624" y="3086"/>
                <a:ext cx="9" cy="17"/>
              </a:xfrm>
              <a:custGeom>
                <a:rect b="b" l="l" r="r" t="t"/>
                <a:pathLst>
                  <a:path extrusionOk="0" h="76" w="39">
                    <a:moveTo>
                      <a:pt x="0" y="0"/>
                    </a:moveTo>
                    <a:lnTo>
                      <a:pt x="0" y="10"/>
                    </a:lnTo>
                    <a:lnTo>
                      <a:pt x="0" y="37"/>
                    </a:lnTo>
                    <a:lnTo>
                      <a:pt x="2" y="57"/>
                    </a:lnTo>
                    <a:lnTo>
                      <a:pt x="5" y="71"/>
                    </a:lnTo>
                    <a:lnTo>
                      <a:pt x="10" y="76"/>
                    </a:lnTo>
                    <a:lnTo>
                      <a:pt x="29" y="71"/>
                    </a:lnTo>
                    <a:lnTo>
                      <a:pt x="34" y="65"/>
                    </a:lnTo>
                    <a:lnTo>
                      <a:pt x="37" y="55"/>
                    </a:lnTo>
                    <a:lnTo>
                      <a:pt x="39" y="32"/>
                    </a:lnTo>
                    <a:lnTo>
                      <a:pt x="39" y="5"/>
                    </a:lnTo>
                    <a:lnTo>
                      <a:pt x="39" y="0"/>
                    </a:lnTo>
                    <a:lnTo>
                      <a:pt x="39" y="5"/>
                    </a:lnTo>
                    <a:lnTo>
                      <a:pt x="39" y="32"/>
                    </a:lnTo>
                    <a:lnTo>
                      <a:pt x="37" y="55"/>
                    </a:lnTo>
                    <a:lnTo>
                      <a:pt x="34" y="65"/>
                    </a:lnTo>
                    <a:lnTo>
                      <a:pt x="29" y="71"/>
                    </a:lnTo>
                    <a:lnTo>
                      <a:pt x="24" y="65"/>
                    </a:lnTo>
                    <a:lnTo>
                      <a:pt x="24" y="55"/>
                    </a:lnTo>
                    <a:lnTo>
                      <a:pt x="21" y="32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44"/>
              <p:cNvSpPr/>
              <p:nvPr/>
            </p:nvSpPr>
            <p:spPr>
              <a:xfrm>
                <a:off x="3631" y="3086"/>
                <a:ext cx="1" cy="2"/>
              </a:xfrm>
              <a:custGeom>
                <a:rect b="b" l="l" r="r" t="t"/>
                <a:pathLst>
                  <a:path extrusionOk="0" h="5" w="1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44"/>
              <p:cNvSpPr/>
              <p:nvPr/>
            </p:nvSpPr>
            <p:spPr>
              <a:xfrm>
                <a:off x="3631" y="3086"/>
                <a:ext cx="93" cy="10"/>
              </a:xfrm>
              <a:custGeom>
                <a:rect b="b" l="l" r="r" t="t"/>
                <a:pathLst>
                  <a:path extrusionOk="0" h="47" w="434">
                    <a:moveTo>
                      <a:pt x="225" y="0"/>
                    </a:moveTo>
                    <a:lnTo>
                      <a:pt x="225" y="5"/>
                    </a:lnTo>
                    <a:lnTo>
                      <a:pt x="225" y="15"/>
                    </a:lnTo>
                    <a:lnTo>
                      <a:pt x="197" y="13"/>
                    </a:lnTo>
                    <a:lnTo>
                      <a:pt x="168" y="10"/>
                    </a:lnTo>
                    <a:lnTo>
                      <a:pt x="141" y="7"/>
                    </a:lnTo>
                    <a:lnTo>
                      <a:pt x="113" y="7"/>
                    </a:lnTo>
                    <a:lnTo>
                      <a:pt x="84" y="5"/>
                    </a:lnTo>
                    <a:lnTo>
                      <a:pt x="57" y="2"/>
                    </a:lnTo>
                    <a:lnTo>
                      <a:pt x="29" y="2"/>
                    </a:lnTo>
                    <a:lnTo>
                      <a:pt x="0" y="0"/>
                    </a:lnTo>
                    <a:lnTo>
                      <a:pt x="225" y="15"/>
                    </a:lnTo>
                    <a:lnTo>
                      <a:pt x="225" y="25"/>
                    </a:lnTo>
                    <a:lnTo>
                      <a:pt x="225" y="34"/>
                    </a:lnTo>
                    <a:lnTo>
                      <a:pt x="225" y="44"/>
                    </a:lnTo>
                    <a:lnTo>
                      <a:pt x="234" y="47"/>
                    </a:lnTo>
                    <a:lnTo>
                      <a:pt x="242" y="44"/>
                    </a:lnTo>
                    <a:lnTo>
                      <a:pt x="242" y="34"/>
                    </a:lnTo>
                    <a:lnTo>
                      <a:pt x="242" y="25"/>
                    </a:lnTo>
                    <a:lnTo>
                      <a:pt x="242" y="15"/>
                    </a:lnTo>
                    <a:lnTo>
                      <a:pt x="267" y="13"/>
                    </a:lnTo>
                    <a:lnTo>
                      <a:pt x="297" y="10"/>
                    </a:lnTo>
                    <a:lnTo>
                      <a:pt x="323" y="7"/>
                    </a:lnTo>
                    <a:lnTo>
                      <a:pt x="352" y="5"/>
                    </a:lnTo>
                    <a:lnTo>
                      <a:pt x="378" y="2"/>
                    </a:lnTo>
                    <a:lnTo>
                      <a:pt x="407" y="2"/>
                    </a:lnTo>
                    <a:lnTo>
                      <a:pt x="434" y="0"/>
                    </a:lnTo>
                    <a:lnTo>
                      <a:pt x="428" y="0"/>
                    </a:lnTo>
                    <a:lnTo>
                      <a:pt x="242" y="15"/>
                    </a:lnTo>
                    <a:lnTo>
                      <a:pt x="242" y="5"/>
                    </a:lnTo>
                    <a:lnTo>
                      <a:pt x="242" y="0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44"/>
              <p:cNvSpPr/>
              <p:nvPr/>
            </p:nvSpPr>
            <p:spPr>
              <a:xfrm>
                <a:off x="3728" y="3086"/>
                <a:ext cx="8" cy="15"/>
              </a:xfrm>
              <a:custGeom>
                <a:rect b="b" l="l" r="r" t="t"/>
                <a:pathLst>
                  <a:path extrusionOk="0" h="68" w="37">
                    <a:moveTo>
                      <a:pt x="0" y="0"/>
                    </a:moveTo>
                    <a:lnTo>
                      <a:pt x="0" y="25"/>
                    </a:lnTo>
                    <a:lnTo>
                      <a:pt x="3" y="47"/>
                    </a:lnTo>
                    <a:lnTo>
                      <a:pt x="5" y="60"/>
                    </a:lnTo>
                    <a:lnTo>
                      <a:pt x="10" y="65"/>
                    </a:lnTo>
                    <a:lnTo>
                      <a:pt x="27" y="68"/>
                    </a:lnTo>
                    <a:lnTo>
                      <a:pt x="32" y="65"/>
                    </a:lnTo>
                    <a:lnTo>
                      <a:pt x="34" y="55"/>
                    </a:lnTo>
                    <a:lnTo>
                      <a:pt x="37" y="32"/>
                    </a:lnTo>
                    <a:lnTo>
                      <a:pt x="37" y="5"/>
                    </a:lnTo>
                    <a:lnTo>
                      <a:pt x="37" y="0"/>
                    </a:lnTo>
                    <a:lnTo>
                      <a:pt x="19" y="0"/>
                    </a:lnTo>
                    <a:lnTo>
                      <a:pt x="19" y="25"/>
                    </a:lnTo>
                    <a:lnTo>
                      <a:pt x="15" y="47"/>
                    </a:lnTo>
                    <a:lnTo>
                      <a:pt x="10" y="60"/>
                    </a:lnTo>
                    <a:lnTo>
                      <a:pt x="10" y="65"/>
                    </a:lnTo>
                    <a:lnTo>
                      <a:pt x="5" y="60"/>
                    </a:lnTo>
                    <a:lnTo>
                      <a:pt x="3" y="47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44"/>
              <p:cNvSpPr/>
              <p:nvPr/>
            </p:nvSpPr>
            <p:spPr>
              <a:xfrm>
                <a:off x="3730" y="3086"/>
                <a:ext cx="2" cy="2"/>
              </a:xfrm>
              <a:custGeom>
                <a:rect b="b" l="l" r="r" t="t"/>
                <a:pathLst>
                  <a:path extrusionOk="0" h="2" w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44"/>
              <p:cNvSpPr/>
              <p:nvPr/>
            </p:nvSpPr>
            <p:spPr>
              <a:xfrm>
                <a:off x="3624" y="3073"/>
                <a:ext cx="9" cy="30"/>
              </a:xfrm>
              <a:custGeom>
                <a:rect b="b" l="l" r="r" t="t"/>
                <a:pathLst>
                  <a:path extrusionOk="0" h="137" w="39">
                    <a:moveTo>
                      <a:pt x="29" y="132"/>
                    </a:moveTo>
                    <a:lnTo>
                      <a:pt x="34" y="126"/>
                    </a:lnTo>
                    <a:lnTo>
                      <a:pt x="37" y="116"/>
                    </a:lnTo>
                    <a:lnTo>
                      <a:pt x="39" y="93"/>
                    </a:lnTo>
                    <a:lnTo>
                      <a:pt x="39" y="66"/>
                    </a:lnTo>
                    <a:lnTo>
                      <a:pt x="39" y="39"/>
                    </a:lnTo>
                    <a:lnTo>
                      <a:pt x="37" y="21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10" y="5"/>
                    </a:lnTo>
                    <a:lnTo>
                      <a:pt x="5" y="14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0" y="71"/>
                    </a:lnTo>
                    <a:lnTo>
                      <a:pt x="0" y="98"/>
                    </a:lnTo>
                    <a:lnTo>
                      <a:pt x="2" y="118"/>
                    </a:lnTo>
                    <a:lnTo>
                      <a:pt x="5" y="132"/>
                    </a:lnTo>
                    <a:lnTo>
                      <a:pt x="10" y="137"/>
                    </a:lnTo>
                    <a:lnTo>
                      <a:pt x="29" y="13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99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44"/>
              <p:cNvSpPr/>
              <p:nvPr/>
            </p:nvSpPr>
            <p:spPr>
              <a:xfrm>
                <a:off x="3624" y="3073"/>
                <a:ext cx="9" cy="30"/>
              </a:xfrm>
              <a:custGeom>
                <a:rect b="b" l="l" r="r" t="t"/>
                <a:pathLst>
                  <a:path extrusionOk="0" h="137" w="39">
                    <a:moveTo>
                      <a:pt x="29" y="132"/>
                    </a:moveTo>
                    <a:lnTo>
                      <a:pt x="34" y="126"/>
                    </a:lnTo>
                    <a:lnTo>
                      <a:pt x="37" y="116"/>
                    </a:lnTo>
                    <a:lnTo>
                      <a:pt x="39" y="93"/>
                    </a:lnTo>
                    <a:lnTo>
                      <a:pt x="39" y="66"/>
                    </a:lnTo>
                    <a:lnTo>
                      <a:pt x="39" y="39"/>
                    </a:lnTo>
                    <a:lnTo>
                      <a:pt x="37" y="21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10" y="5"/>
                    </a:lnTo>
                    <a:lnTo>
                      <a:pt x="5" y="14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0" y="71"/>
                    </a:lnTo>
                    <a:lnTo>
                      <a:pt x="0" y="98"/>
                    </a:lnTo>
                    <a:lnTo>
                      <a:pt x="2" y="118"/>
                    </a:lnTo>
                    <a:lnTo>
                      <a:pt x="5" y="132"/>
                    </a:lnTo>
                    <a:lnTo>
                      <a:pt x="10" y="137"/>
                    </a:lnTo>
                    <a:lnTo>
                      <a:pt x="29" y="132"/>
                    </a:lnTo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44"/>
              <p:cNvSpPr/>
              <p:nvPr/>
            </p:nvSpPr>
            <p:spPr>
              <a:xfrm>
                <a:off x="3728" y="3072"/>
                <a:ext cx="8" cy="29"/>
              </a:xfrm>
              <a:custGeom>
                <a:rect b="b" l="l" r="r" t="t"/>
                <a:pathLst>
                  <a:path extrusionOk="0" h="134" w="37">
                    <a:moveTo>
                      <a:pt x="10" y="131"/>
                    </a:moveTo>
                    <a:lnTo>
                      <a:pt x="5" y="126"/>
                    </a:lnTo>
                    <a:lnTo>
                      <a:pt x="3" y="113"/>
                    </a:lnTo>
                    <a:lnTo>
                      <a:pt x="0" y="91"/>
                    </a:lnTo>
                    <a:lnTo>
                      <a:pt x="0" y="66"/>
                    </a:lnTo>
                    <a:lnTo>
                      <a:pt x="0" y="39"/>
                    </a:lnTo>
                    <a:lnTo>
                      <a:pt x="3" y="19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27" y="5"/>
                    </a:lnTo>
                    <a:lnTo>
                      <a:pt x="32" y="10"/>
                    </a:lnTo>
                    <a:lnTo>
                      <a:pt x="34" y="26"/>
                    </a:lnTo>
                    <a:lnTo>
                      <a:pt x="37" y="44"/>
                    </a:lnTo>
                    <a:lnTo>
                      <a:pt x="37" y="71"/>
                    </a:lnTo>
                    <a:lnTo>
                      <a:pt x="37" y="98"/>
                    </a:lnTo>
                    <a:lnTo>
                      <a:pt x="34" y="121"/>
                    </a:lnTo>
                    <a:lnTo>
                      <a:pt x="32" y="131"/>
                    </a:lnTo>
                    <a:lnTo>
                      <a:pt x="27" y="134"/>
                    </a:lnTo>
                    <a:lnTo>
                      <a:pt x="10" y="13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99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44"/>
              <p:cNvSpPr/>
              <p:nvPr/>
            </p:nvSpPr>
            <p:spPr>
              <a:xfrm>
                <a:off x="3728" y="3072"/>
                <a:ext cx="8" cy="29"/>
              </a:xfrm>
              <a:custGeom>
                <a:rect b="b" l="l" r="r" t="t"/>
                <a:pathLst>
                  <a:path extrusionOk="0" h="134" w="37">
                    <a:moveTo>
                      <a:pt x="10" y="131"/>
                    </a:moveTo>
                    <a:lnTo>
                      <a:pt x="5" y="126"/>
                    </a:lnTo>
                    <a:lnTo>
                      <a:pt x="3" y="113"/>
                    </a:lnTo>
                    <a:lnTo>
                      <a:pt x="0" y="91"/>
                    </a:lnTo>
                    <a:lnTo>
                      <a:pt x="0" y="66"/>
                    </a:lnTo>
                    <a:lnTo>
                      <a:pt x="0" y="39"/>
                    </a:lnTo>
                    <a:lnTo>
                      <a:pt x="3" y="19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27" y="5"/>
                    </a:lnTo>
                    <a:lnTo>
                      <a:pt x="32" y="10"/>
                    </a:lnTo>
                    <a:lnTo>
                      <a:pt x="34" y="26"/>
                    </a:lnTo>
                    <a:lnTo>
                      <a:pt x="37" y="44"/>
                    </a:lnTo>
                    <a:lnTo>
                      <a:pt x="37" y="71"/>
                    </a:lnTo>
                    <a:lnTo>
                      <a:pt x="37" y="98"/>
                    </a:lnTo>
                    <a:lnTo>
                      <a:pt x="34" y="121"/>
                    </a:lnTo>
                    <a:lnTo>
                      <a:pt x="32" y="131"/>
                    </a:lnTo>
                    <a:lnTo>
                      <a:pt x="27" y="134"/>
                    </a:lnTo>
                    <a:lnTo>
                      <a:pt x="10" y="131"/>
                    </a:lnTo>
                  </a:path>
                </a:pathLst>
              </a:custGeom>
              <a:noFill/>
              <a:ln cap="flat" cmpd="sng" w="9525">
                <a:solidFill>
                  <a:srgbClr val="CC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44"/>
              <p:cNvSpPr/>
              <p:nvPr/>
            </p:nvSpPr>
            <p:spPr>
              <a:xfrm>
                <a:off x="3728" y="3072"/>
                <a:ext cx="5" cy="29"/>
              </a:xfrm>
              <a:custGeom>
                <a:rect b="b" l="l" r="r" t="t"/>
                <a:pathLst>
                  <a:path extrusionOk="0" h="131" w="19">
                    <a:moveTo>
                      <a:pt x="10" y="0"/>
                    </a:moveTo>
                    <a:lnTo>
                      <a:pt x="5" y="5"/>
                    </a:lnTo>
                    <a:lnTo>
                      <a:pt x="3" y="19"/>
                    </a:lnTo>
                    <a:lnTo>
                      <a:pt x="0" y="39"/>
                    </a:lnTo>
                    <a:lnTo>
                      <a:pt x="0" y="66"/>
                    </a:lnTo>
                    <a:lnTo>
                      <a:pt x="0" y="91"/>
                    </a:lnTo>
                    <a:lnTo>
                      <a:pt x="3" y="113"/>
                    </a:lnTo>
                    <a:lnTo>
                      <a:pt x="5" y="126"/>
                    </a:lnTo>
                    <a:lnTo>
                      <a:pt x="10" y="131"/>
                    </a:lnTo>
                    <a:lnTo>
                      <a:pt x="10" y="126"/>
                    </a:lnTo>
                    <a:lnTo>
                      <a:pt x="15" y="113"/>
                    </a:lnTo>
                    <a:lnTo>
                      <a:pt x="19" y="91"/>
                    </a:lnTo>
                    <a:lnTo>
                      <a:pt x="19" y="66"/>
                    </a:lnTo>
                    <a:lnTo>
                      <a:pt x="19" y="39"/>
                    </a:lnTo>
                    <a:lnTo>
                      <a:pt x="15" y="19"/>
                    </a:lnTo>
                    <a:lnTo>
                      <a:pt x="10" y="5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99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44"/>
              <p:cNvSpPr/>
              <p:nvPr/>
            </p:nvSpPr>
            <p:spPr>
              <a:xfrm>
                <a:off x="3728" y="3072"/>
                <a:ext cx="5" cy="29"/>
              </a:xfrm>
              <a:custGeom>
                <a:rect b="b" l="l" r="r" t="t"/>
                <a:pathLst>
                  <a:path extrusionOk="0" h="131" w="19">
                    <a:moveTo>
                      <a:pt x="10" y="0"/>
                    </a:moveTo>
                    <a:lnTo>
                      <a:pt x="5" y="5"/>
                    </a:lnTo>
                    <a:lnTo>
                      <a:pt x="3" y="19"/>
                    </a:lnTo>
                    <a:lnTo>
                      <a:pt x="0" y="39"/>
                    </a:lnTo>
                    <a:lnTo>
                      <a:pt x="0" y="66"/>
                    </a:lnTo>
                    <a:lnTo>
                      <a:pt x="0" y="91"/>
                    </a:lnTo>
                    <a:lnTo>
                      <a:pt x="3" y="113"/>
                    </a:lnTo>
                    <a:lnTo>
                      <a:pt x="5" y="126"/>
                    </a:lnTo>
                    <a:lnTo>
                      <a:pt x="10" y="131"/>
                    </a:lnTo>
                    <a:lnTo>
                      <a:pt x="10" y="126"/>
                    </a:lnTo>
                    <a:lnTo>
                      <a:pt x="15" y="113"/>
                    </a:lnTo>
                    <a:lnTo>
                      <a:pt x="19" y="91"/>
                    </a:lnTo>
                    <a:lnTo>
                      <a:pt x="19" y="66"/>
                    </a:lnTo>
                    <a:lnTo>
                      <a:pt x="19" y="39"/>
                    </a:lnTo>
                    <a:lnTo>
                      <a:pt x="15" y="19"/>
                    </a:lnTo>
                    <a:lnTo>
                      <a:pt x="10" y="5"/>
                    </a:lnTo>
                    <a:lnTo>
                      <a:pt x="10" y="0"/>
                    </a:lnTo>
                  </a:path>
                </a:pathLst>
              </a:custGeom>
              <a:noFill/>
              <a:ln cap="flat" cmpd="sng" w="9525">
                <a:solidFill>
                  <a:srgbClr val="CC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4"/>
              <p:cNvSpPr/>
              <p:nvPr/>
            </p:nvSpPr>
            <p:spPr>
              <a:xfrm>
                <a:off x="3629" y="3073"/>
                <a:ext cx="4" cy="29"/>
              </a:xfrm>
              <a:custGeom>
                <a:rect b="b" l="l" r="r" t="t"/>
                <a:pathLst>
                  <a:path extrusionOk="0" h="132" w="20">
                    <a:moveTo>
                      <a:pt x="10" y="0"/>
                    </a:moveTo>
                    <a:lnTo>
                      <a:pt x="15" y="2"/>
                    </a:lnTo>
                    <a:lnTo>
                      <a:pt x="18" y="21"/>
                    </a:lnTo>
                    <a:lnTo>
                      <a:pt x="20" y="39"/>
                    </a:lnTo>
                    <a:lnTo>
                      <a:pt x="20" y="66"/>
                    </a:lnTo>
                    <a:lnTo>
                      <a:pt x="20" y="93"/>
                    </a:lnTo>
                    <a:lnTo>
                      <a:pt x="18" y="116"/>
                    </a:lnTo>
                    <a:lnTo>
                      <a:pt x="15" y="126"/>
                    </a:lnTo>
                    <a:lnTo>
                      <a:pt x="10" y="132"/>
                    </a:lnTo>
                    <a:lnTo>
                      <a:pt x="5" y="126"/>
                    </a:lnTo>
                    <a:lnTo>
                      <a:pt x="5" y="116"/>
                    </a:lnTo>
                    <a:lnTo>
                      <a:pt x="2" y="93"/>
                    </a:lnTo>
                    <a:lnTo>
                      <a:pt x="0" y="66"/>
                    </a:lnTo>
                    <a:lnTo>
                      <a:pt x="2" y="39"/>
                    </a:lnTo>
                    <a:lnTo>
                      <a:pt x="5" y="21"/>
                    </a:lnTo>
                    <a:lnTo>
                      <a:pt x="5" y="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99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4"/>
              <p:cNvSpPr/>
              <p:nvPr/>
            </p:nvSpPr>
            <p:spPr>
              <a:xfrm>
                <a:off x="3629" y="3073"/>
                <a:ext cx="4" cy="29"/>
              </a:xfrm>
              <a:custGeom>
                <a:rect b="b" l="l" r="r" t="t"/>
                <a:pathLst>
                  <a:path extrusionOk="0" h="132" w="20">
                    <a:moveTo>
                      <a:pt x="10" y="0"/>
                    </a:moveTo>
                    <a:lnTo>
                      <a:pt x="15" y="2"/>
                    </a:lnTo>
                    <a:lnTo>
                      <a:pt x="18" y="21"/>
                    </a:lnTo>
                    <a:lnTo>
                      <a:pt x="20" y="39"/>
                    </a:lnTo>
                    <a:lnTo>
                      <a:pt x="20" y="66"/>
                    </a:lnTo>
                    <a:lnTo>
                      <a:pt x="20" y="93"/>
                    </a:lnTo>
                    <a:lnTo>
                      <a:pt x="18" y="116"/>
                    </a:lnTo>
                    <a:lnTo>
                      <a:pt x="15" y="126"/>
                    </a:lnTo>
                    <a:lnTo>
                      <a:pt x="10" y="132"/>
                    </a:lnTo>
                    <a:lnTo>
                      <a:pt x="5" y="126"/>
                    </a:lnTo>
                    <a:lnTo>
                      <a:pt x="5" y="116"/>
                    </a:lnTo>
                    <a:lnTo>
                      <a:pt x="2" y="93"/>
                    </a:lnTo>
                    <a:lnTo>
                      <a:pt x="0" y="66"/>
                    </a:lnTo>
                    <a:lnTo>
                      <a:pt x="2" y="39"/>
                    </a:lnTo>
                    <a:lnTo>
                      <a:pt x="5" y="21"/>
                    </a:lnTo>
                    <a:lnTo>
                      <a:pt x="5" y="2"/>
                    </a:lnTo>
                    <a:lnTo>
                      <a:pt x="10" y="0"/>
                    </a:lnTo>
                  </a:path>
                </a:pathLst>
              </a:custGeom>
              <a:noFill/>
              <a:ln cap="flat" cmpd="sng" w="9525">
                <a:solidFill>
                  <a:srgbClr val="CC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4"/>
              <p:cNvSpPr/>
              <p:nvPr/>
            </p:nvSpPr>
            <p:spPr>
              <a:xfrm>
                <a:off x="3717" y="3030"/>
                <a:ext cx="13" cy="56"/>
              </a:xfrm>
              <a:custGeom>
                <a:rect b="b" l="l" r="r" t="t"/>
                <a:pathLst>
                  <a:path extrusionOk="0" h="258" w="62">
                    <a:moveTo>
                      <a:pt x="0" y="0"/>
                    </a:moveTo>
                    <a:lnTo>
                      <a:pt x="62" y="25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99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4"/>
              <p:cNvSpPr/>
              <p:nvPr/>
            </p:nvSpPr>
            <p:spPr>
              <a:xfrm>
                <a:off x="3717" y="3030"/>
                <a:ext cx="13" cy="56"/>
              </a:xfrm>
              <a:custGeom>
                <a:rect b="b" l="l" r="r" t="t"/>
                <a:pathLst>
                  <a:path extrusionOk="0" h="258" w="62">
                    <a:moveTo>
                      <a:pt x="0" y="0"/>
                    </a:moveTo>
                    <a:lnTo>
                      <a:pt x="62" y="258"/>
                    </a:lnTo>
                    <a:lnTo>
                      <a:pt x="0" y="0"/>
                    </a:lnTo>
                  </a:path>
                </a:pathLst>
              </a:custGeom>
              <a:noFill/>
              <a:ln cap="flat" cmpd="sng" w="9525">
                <a:solidFill>
                  <a:srgbClr val="CC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4"/>
              <p:cNvSpPr/>
              <p:nvPr/>
            </p:nvSpPr>
            <p:spPr>
              <a:xfrm>
                <a:off x="3631" y="3031"/>
                <a:ext cx="13" cy="57"/>
              </a:xfrm>
              <a:custGeom>
                <a:rect b="b" l="l" r="r" t="t"/>
                <a:pathLst>
                  <a:path extrusionOk="0" h="255" w="62">
                    <a:moveTo>
                      <a:pt x="62" y="0"/>
                    </a:moveTo>
                    <a:lnTo>
                      <a:pt x="0" y="255"/>
                    </a:lnTo>
                    <a:lnTo>
                      <a:pt x="62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99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4"/>
              <p:cNvSpPr/>
              <p:nvPr/>
            </p:nvSpPr>
            <p:spPr>
              <a:xfrm>
                <a:off x="3631" y="3031"/>
                <a:ext cx="13" cy="57"/>
              </a:xfrm>
              <a:custGeom>
                <a:rect b="b" l="l" r="r" t="t"/>
                <a:pathLst>
                  <a:path extrusionOk="0" h="255" w="62">
                    <a:moveTo>
                      <a:pt x="62" y="0"/>
                    </a:moveTo>
                    <a:lnTo>
                      <a:pt x="0" y="255"/>
                    </a:lnTo>
                    <a:lnTo>
                      <a:pt x="62" y="0"/>
                    </a:lnTo>
                  </a:path>
                </a:pathLst>
              </a:custGeom>
              <a:noFill/>
              <a:ln cap="flat" cmpd="sng" w="9525">
                <a:solidFill>
                  <a:srgbClr val="CC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4"/>
              <p:cNvSpPr/>
              <p:nvPr/>
            </p:nvSpPr>
            <p:spPr>
              <a:xfrm>
                <a:off x="3631" y="3081"/>
                <a:ext cx="99" cy="15"/>
              </a:xfrm>
              <a:custGeom>
                <a:rect b="b" l="l" r="r" t="t"/>
                <a:pathLst>
                  <a:path extrusionOk="0" h="69" w="460">
                    <a:moveTo>
                      <a:pt x="0" y="22"/>
                    </a:moveTo>
                    <a:lnTo>
                      <a:pt x="29" y="24"/>
                    </a:lnTo>
                    <a:lnTo>
                      <a:pt x="57" y="24"/>
                    </a:lnTo>
                    <a:lnTo>
                      <a:pt x="84" y="27"/>
                    </a:lnTo>
                    <a:lnTo>
                      <a:pt x="113" y="29"/>
                    </a:lnTo>
                    <a:lnTo>
                      <a:pt x="141" y="29"/>
                    </a:lnTo>
                    <a:lnTo>
                      <a:pt x="168" y="32"/>
                    </a:lnTo>
                    <a:lnTo>
                      <a:pt x="197" y="35"/>
                    </a:lnTo>
                    <a:lnTo>
                      <a:pt x="225" y="37"/>
                    </a:lnTo>
                    <a:lnTo>
                      <a:pt x="225" y="27"/>
                    </a:lnTo>
                    <a:lnTo>
                      <a:pt x="228" y="14"/>
                    </a:lnTo>
                    <a:lnTo>
                      <a:pt x="228" y="3"/>
                    </a:lnTo>
                    <a:lnTo>
                      <a:pt x="237" y="0"/>
                    </a:lnTo>
                    <a:lnTo>
                      <a:pt x="242" y="3"/>
                    </a:lnTo>
                    <a:lnTo>
                      <a:pt x="244" y="14"/>
                    </a:lnTo>
                    <a:lnTo>
                      <a:pt x="242" y="27"/>
                    </a:lnTo>
                    <a:lnTo>
                      <a:pt x="242" y="37"/>
                    </a:lnTo>
                    <a:lnTo>
                      <a:pt x="460" y="19"/>
                    </a:lnTo>
                    <a:lnTo>
                      <a:pt x="434" y="22"/>
                    </a:lnTo>
                    <a:lnTo>
                      <a:pt x="407" y="24"/>
                    </a:lnTo>
                    <a:lnTo>
                      <a:pt x="378" y="24"/>
                    </a:lnTo>
                    <a:lnTo>
                      <a:pt x="352" y="27"/>
                    </a:lnTo>
                    <a:lnTo>
                      <a:pt x="323" y="29"/>
                    </a:lnTo>
                    <a:lnTo>
                      <a:pt x="297" y="32"/>
                    </a:lnTo>
                    <a:lnTo>
                      <a:pt x="267" y="35"/>
                    </a:lnTo>
                    <a:lnTo>
                      <a:pt x="242" y="37"/>
                    </a:lnTo>
                    <a:lnTo>
                      <a:pt x="242" y="47"/>
                    </a:lnTo>
                    <a:lnTo>
                      <a:pt x="242" y="56"/>
                    </a:lnTo>
                    <a:lnTo>
                      <a:pt x="242" y="66"/>
                    </a:lnTo>
                    <a:lnTo>
                      <a:pt x="234" y="69"/>
                    </a:lnTo>
                    <a:lnTo>
                      <a:pt x="225" y="66"/>
                    </a:lnTo>
                    <a:lnTo>
                      <a:pt x="225" y="56"/>
                    </a:lnTo>
                    <a:lnTo>
                      <a:pt x="225" y="47"/>
                    </a:lnTo>
                    <a:lnTo>
                      <a:pt x="225" y="37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99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4"/>
              <p:cNvSpPr/>
              <p:nvPr/>
            </p:nvSpPr>
            <p:spPr>
              <a:xfrm>
                <a:off x="3631" y="3081"/>
                <a:ext cx="99" cy="15"/>
              </a:xfrm>
              <a:custGeom>
                <a:rect b="b" l="l" r="r" t="t"/>
                <a:pathLst>
                  <a:path extrusionOk="0" h="69" w="460">
                    <a:moveTo>
                      <a:pt x="0" y="22"/>
                    </a:moveTo>
                    <a:lnTo>
                      <a:pt x="29" y="24"/>
                    </a:lnTo>
                    <a:lnTo>
                      <a:pt x="57" y="24"/>
                    </a:lnTo>
                    <a:lnTo>
                      <a:pt x="84" y="27"/>
                    </a:lnTo>
                    <a:lnTo>
                      <a:pt x="113" y="29"/>
                    </a:lnTo>
                    <a:lnTo>
                      <a:pt x="141" y="29"/>
                    </a:lnTo>
                    <a:lnTo>
                      <a:pt x="168" y="32"/>
                    </a:lnTo>
                    <a:lnTo>
                      <a:pt x="197" y="35"/>
                    </a:lnTo>
                    <a:lnTo>
                      <a:pt x="225" y="37"/>
                    </a:lnTo>
                    <a:lnTo>
                      <a:pt x="225" y="27"/>
                    </a:lnTo>
                    <a:lnTo>
                      <a:pt x="228" y="14"/>
                    </a:lnTo>
                    <a:lnTo>
                      <a:pt x="228" y="3"/>
                    </a:lnTo>
                    <a:lnTo>
                      <a:pt x="237" y="0"/>
                    </a:lnTo>
                    <a:lnTo>
                      <a:pt x="242" y="3"/>
                    </a:lnTo>
                    <a:lnTo>
                      <a:pt x="244" y="14"/>
                    </a:lnTo>
                    <a:lnTo>
                      <a:pt x="242" y="27"/>
                    </a:lnTo>
                    <a:lnTo>
                      <a:pt x="242" y="37"/>
                    </a:lnTo>
                    <a:lnTo>
                      <a:pt x="460" y="19"/>
                    </a:lnTo>
                    <a:lnTo>
                      <a:pt x="434" y="22"/>
                    </a:lnTo>
                    <a:lnTo>
                      <a:pt x="407" y="24"/>
                    </a:lnTo>
                    <a:lnTo>
                      <a:pt x="378" y="24"/>
                    </a:lnTo>
                    <a:lnTo>
                      <a:pt x="352" y="27"/>
                    </a:lnTo>
                    <a:lnTo>
                      <a:pt x="323" y="29"/>
                    </a:lnTo>
                    <a:lnTo>
                      <a:pt x="297" y="32"/>
                    </a:lnTo>
                    <a:lnTo>
                      <a:pt x="267" y="35"/>
                    </a:lnTo>
                    <a:lnTo>
                      <a:pt x="242" y="37"/>
                    </a:lnTo>
                    <a:lnTo>
                      <a:pt x="242" y="47"/>
                    </a:lnTo>
                    <a:lnTo>
                      <a:pt x="242" y="56"/>
                    </a:lnTo>
                    <a:lnTo>
                      <a:pt x="242" y="66"/>
                    </a:lnTo>
                    <a:lnTo>
                      <a:pt x="234" y="69"/>
                    </a:lnTo>
                    <a:lnTo>
                      <a:pt x="225" y="66"/>
                    </a:lnTo>
                    <a:lnTo>
                      <a:pt x="225" y="56"/>
                    </a:lnTo>
                    <a:lnTo>
                      <a:pt x="225" y="47"/>
                    </a:lnTo>
                    <a:lnTo>
                      <a:pt x="225" y="37"/>
                    </a:lnTo>
                    <a:lnTo>
                      <a:pt x="0" y="22"/>
                    </a:lnTo>
                  </a:path>
                </a:pathLst>
              </a:custGeom>
              <a:noFill/>
              <a:ln cap="flat" cmpd="sng" w="9525">
                <a:solidFill>
                  <a:srgbClr val="CC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3" name="Google Shape;763;p44"/>
            <p:cNvGrpSpPr/>
            <p:nvPr/>
          </p:nvGrpSpPr>
          <p:grpSpPr>
            <a:xfrm>
              <a:off x="1392" y="1407"/>
              <a:ext cx="507" cy="172"/>
              <a:chOff x="3456" y="1152"/>
              <a:chExt cx="541" cy="192"/>
            </a:xfrm>
          </p:grpSpPr>
          <p:sp>
            <p:nvSpPr>
              <p:cNvPr id="764" name="Google Shape;764;p44"/>
              <p:cNvSpPr/>
              <p:nvPr/>
            </p:nvSpPr>
            <p:spPr>
              <a:xfrm>
                <a:off x="3456" y="1152"/>
                <a:ext cx="539" cy="192"/>
              </a:xfrm>
              <a:custGeom>
                <a:rect b="b" l="l" r="r" t="t"/>
                <a:pathLst>
                  <a:path extrusionOk="0" h="694" w="2488">
                    <a:moveTo>
                      <a:pt x="5" y="623"/>
                    </a:moveTo>
                    <a:lnTo>
                      <a:pt x="34" y="608"/>
                    </a:lnTo>
                    <a:lnTo>
                      <a:pt x="63" y="591"/>
                    </a:lnTo>
                    <a:lnTo>
                      <a:pt x="92" y="576"/>
                    </a:lnTo>
                    <a:lnTo>
                      <a:pt x="121" y="560"/>
                    </a:lnTo>
                    <a:lnTo>
                      <a:pt x="153" y="544"/>
                    </a:lnTo>
                    <a:lnTo>
                      <a:pt x="182" y="531"/>
                    </a:lnTo>
                    <a:lnTo>
                      <a:pt x="213" y="518"/>
                    </a:lnTo>
                    <a:lnTo>
                      <a:pt x="242" y="505"/>
                    </a:lnTo>
                    <a:lnTo>
                      <a:pt x="274" y="492"/>
                    </a:lnTo>
                    <a:lnTo>
                      <a:pt x="305" y="481"/>
                    </a:lnTo>
                    <a:lnTo>
                      <a:pt x="336" y="468"/>
                    </a:lnTo>
                    <a:lnTo>
                      <a:pt x="368" y="457"/>
                    </a:lnTo>
                    <a:lnTo>
                      <a:pt x="400" y="447"/>
                    </a:lnTo>
                    <a:lnTo>
                      <a:pt x="431" y="437"/>
                    </a:lnTo>
                    <a:lnTo>
                      <a:pt x="463" y="426"/>
                    </a:lnTo>
                    <a:lnTo>
                      <a:pt x="494" y="418"/>
                    </a:lnTo>
                    <a:lnTo>
                      <a:pt x="545" y="405"/>
                    </a:lnTo>
                    <a:lnTo>
                      <a:pt x="597" y="395"/>
                    </a:lnTo>
                    <a:lnTo>
                      <a:pt x="647" y="386"/>
                    </a:lnTo>
                    <a:lnTo>
                      <a:pt x="699" y="378"/>
                    </a:lnTo>
                    <a:lnTo>
                      <a:pt x="750" y="373"/>
                    </a:lnTo>
                    <a:lnTo>
                      <a:pt x="802" y="368"/>
                    </a:lnTo>
                    <a:lnTo>
                      <a:pt x="854" y="363"/>
                    </a:lnTo>
                    <a:lnTo>
                      <a:pt x="908" y="360"/>
                    </a:lnTo>
                    <a:lnTo>
                      <a:pt x="950" y="355"/>
                    </a:lnTo>
                    <a:lnTo>
                      <a:pt x="989" y="349"/>
                    </a:lnTo>
                    <a:lnTo>
                      <a:pt x="1031" y="344"/>
                    </a:lnTo>
                    <a:lnTo>
                      <a:pt x="1073" y="339"/>
                    </a:lnTo>
                    <a:lnTo>
                      <a:pt x="1115" y="336"/>
                    </a:lnTo>
                    <a:lnTo>
                      <a:pt x="1157" y="334"/>
                    </a:lnTo>
                    <a:lnTo>
                      <a:pt x="1199" y="329"/>
                    </a:lnTo>
                    <a:lnTo>
                      <a:pt x="1244" y="326"/>
                    </a:lnTo>
                    <a:lnTo>
                      <a:pt x="1286" y="324"/>
                    </a:lnTo>
                    <a:lnTo>
                      <a:pt x="1328" y="321"/>
                    </a:lnTo>
                    <a:lnTo>
                      <a:pt x="1370" y="316"/>
                    </a:lnTo>
                    <a:lnTo>
                      <a:pt x="1412" y="313"/>
                    </a:lnTo>
                    <a:lnTo>
                      <a:pt x="1454" y="310"/>
                    </a:lnTo>
                    <a:lnTo>
                      <a:pt x="1496" y="307"/>
                    </a:lnTo>
                    <a:lnTo>
                      <a:pt x="1536" y="302"/>
                    </a:lnTo>
                    <a:lnTo>
                      <a:pt x="1578" y="299"/>
                    </a:lnTo>
                    <a:lnTo>
                      <a:pt x="1607" y="297"/>
                    </a:lnTo>
                    <a:lnTo>
                      <a:pt x="1639" y="294"/>
                    </a:lnTo>
                    <a:lnTo>
                      <a:pt x="1670" y="292"/>
                    </a:lnTo>
                    <a:lnTo>
                      <a:pt x="1699" y="292"/>
                    </a:lnTo>
                    <a:lnTo>
                      <a:pt x="1730" y="289"/>
                    </a:lnTo>
                    <a:lnTo>
                      <a:pt x="1760" y="287"/>
                    </a:lnTo>
                    <a:lnTo>
                      <a:pt x="1791" y="284"/>
                    </a:lnTo>
                    <a:lnTo>
                      <a:pt x="1820" y="282"/>
                    </a:lnTo>
                    <a:lnTo>
                      <a:pt x="1851" y="279"/>
                    </a:lnTo>
                    <a:lnTo>
                      <a:pt x="1881" y="276"/>
                    </a:lnTo>
                    <a:lnTo>
                      <a:pt x="1910" y="271"/>
                    </a:lnTo>
                    <a:lnTo>
                      <a:pt x="1941" y="265"/>
                    </a:lnTo>
                    <a:lnTo>
                      <a:pt x="1970" y="260"/>
                    </a:lnTo>
                    <a:lnTo>
                      <a:pt x="1999" y="255"/>
                    </a:lnTo>
                    <a:lnTo>
                      <a:pt x="2025" y="245"/>
                    </a:lnTo>
                    <a:lnTo>
                      <a:pt x="2054" y="237"/>
                    </a:lnTo>
                    <a:lnTo>
                      <a:pt x="2088" y="218"/>
                    </a:lnTo>
                    <a:lnTo>
                      <a:pt x="2120" y="192"/>
                    </a:lnTo>
                    <a:lnTo>
                      <a:pt x="2152" y="163"/>
                    </a:lnTo>
                    <a:lnTo>
                      <a:pt x="2177" y="131"/>
                    </a:lnTo>
                    <a:lnTo>
                      <a:pt x="2207" y="102"/>
                    </a:lnTo>
                    <a:lnTo>
                      <a:pt x="2233" y="71"/>
                    </a:lnTo>
                    <a:lnTo>
                      <a:pt x="2264" y="45"/>
                    </a:lnTo>
                    <a:lnTo>
                      <a:pt x="2296" y="21"/>
                    </a:lnTo>
                    <a:lnTo>
                      <a:pt x="2312" y="13"/>
                    </a:lnTo>
                    <a:lnTo>
                      <a:pt x="2333" y="8"/>
                    </a:lnTo>
                    <a:lnTo>
                      <a:pt x="2354" y="3"/>
                    </a:lnTo>
                    <a:lnTo>
                      <a:pt x="2375" y="0"/>
                    </a:lnTo>
                    <a:lnTo>
                      <a:pt x="2394" y="0"/>
                    </a:lnTo>
                    <a:lnTo>
                      <a:pt x="2412" y="3"/>
                    </a:lnTo>
                    <a:lnTo>
                      <a:pt x="2427" y="8"/>
                    </a:lnTo>
                    <a:lnTo>
                      <a:pt x="2438" y="21"/>
                    </a:lnTo>
                    <a:lnTo>
                      <a:pt x="2446" y="40"/>
                    </a:lnTo>
                    <a:lnTo>
                      <a:pt x="2446" y="55"/>
                    </a:lnTo>
                    <a:lnTo>
                      <a:pt x="2438" y="74"/>
                    </a:lnTo>
                    <a:lnTo>
                      <a:pt x="2427" y="94"/>
                    </a:lnTo>
                    <a:lnTo>
                      <a:pt x="2414" y="113"/>
                    </a:lnTo>
                    <a:lnTo>
                      <a:pt x="2404" y="131"/>
                    </a:lnTo>
                    <a:lnTo>
                      <a:pt x="2394" y="153"/>
                    </a:lnTo>
                    <a:lnTo>
                      <a:pt x="2385" y="171"/>
                    </a:lnTo>
                    <a:lnTo>
                      <a:pt x="2380" y="192"/>
                    </a:lnTo>
                    <a:lnTo>
                      <a:pt x="2377" y="215"/>
                    </a:lnTo>
                    <a:lnTo>
                      <a:pt x="2377" y="239"/>
                    </a:lnTo>
                    <a:lnTo>
                      <a:pt x="2385" y="260"/>
                    </a:lnTo>
                    <a:lnTo>
                      <a:pt x="2396" y="274"/>
                    </a:lnTo>
                    <a:lnTo>
                      <a:pt x="2412" y="284"/>
                    </a:lnTo>
                    <a:lnTo>
                      <a:pt x="2430" y="294"/>
                    </a:lnTo>
                    <a:lnTo>
                      <a:pt x="2451" y="302"/>
                    </a:lnTo>
                    <a:lnTo>
                      <a:pt x="2469" y="313"/>
                    </a:lnTo>
                    <a:lnTo>
                      <a:pt x="2483" y="324"/>
                    </a:lnTo>
                    <a:lnTo>
                      <a:pt x="2488" y="336"/>
                    </a:lnTo>
                    <a:lnTo>
                      <a:pt x="2485" y="349"/>
                    </a:lnTo>
                    <a:lnTo>
                      <a:pt x="2475" y="366"/>
                    </a:lnTo>
                    <a:lnTo>
                      <a:pt x="2456" y="376"/>
                    </a:lnTo>
                    <a:lnTo>
                      <a:pt x="2436" y="384"/>
                    </a:lnTo>
                    <a:lnTo>
                      <a:pt x="2412" y="386"/>
                    </a:lnTo>
                    <a:lnTo>
                      <a:pt x="2385" y="389"/>
                    </a:lnTo>
                    <a:lnTo>
                      <a:pt x="2359" y="389"/>
                    </a:lnTo>
                    <a:lnTo>
                      <a:pt x="2335" y="395"/>
                    </a:lnTo>
                    <a:lnTo>
                      <a:pt x="2312" y="400"/>
                    </a:lnTo>
                    <a:lnTo>
                      <a:pt x="2291" y="410"/>
                    </a:lnTo>
                    <a:lnTo>
                      <a:pt x="2267" y="423"/>
                    </a:lnTo>
                    <a:lnTo>
                      <a:pt x="2246" y="437"/>
                    </a:lnTo>
                    <a:lnTo>
                      <a:pt x="2227" y="450"/>
                    </a:lnTo>
                    <a:lnTo>
                      <a:pt x="2207" y="462"/>
                    </a:lnTo>
                    <a:lnTo>
                      <a:pt x="2185" y="476"/>
                    </a:lnTo>
                    <a:lnTo>
                      <a:pt x="2162" y="484"/>
                    </a:lnTo>
                    <a:lnTo>
                      <a:pt x="2140" y="492"/>
                    </a:lnTo>
                    <a:lnTo>
                      <a:pt x="2078" y="505"/>
                    </a:lnTo>
                    <a:lnTo>
                      <a:pt x="2014" y="521"/>
                    </a:lnTo>
                    <a:lnTo>
                      <a:pt x="1952" y="534"/>
                    </a:lnTo>
                    <a:lnTo>
                      <a:pt x="1888" y="547"/>
                    </a:lnTo>
                    <a:lnTo>
                      <a:pt x="1827" y="560"/>
                    </a:lnTo>
                    <a:lnTo>
                      <a:pt x="1765" y="573"/>
                    </a:lnTo>
                    <a:lnTo>
                      <a:pt x="1701" y="586"/>
                    </a:lnTo>
                    <a:lnTo>
                      <a:pt x="1639" y="597"/>
                    </a:lnTo>
                    <a:lnTo>
                      <a:pt x="1575" y="608"/>
                    </a:lnTo>
                    <a:lnTo>
                      <a:pt x="1513" y="620"/>
                    </a:lnTo>
                    <a:lnTo>
                      <a:pt x="1449" y="631"/>
                    </a:lnTo>
                    <a:lnTo>
                      <a:pt x="1386" y="639"/>
                    </a:lnTo>
                    <a:lnTo>
                      <a:pt x="1325" y="650"/>
                    </a:lnTo>
                    <a:lnTo>
                      <a:pt x="1262" y="657"/>
                    </a:lnTo>
                    <a:lnTo>
                      <a:pt x="1199" y="665"/>
                    </a:lnTo>
                    <a:lnTo>
                      <a:pt x="1138" y="674"/>
                    </a:lnTo>
                    <a:lnTo>
                      <a:pt x="1110" y="679"/>
                    </a:lnTo>
                    <a:lnTo>
                      <a:pt x="1081" y="681"/>
                    </a:lnTo>
                    <a:lnTo>
                      <a:pt x="1052" y="684"/>
                    </a:lnTo>
                    <a:lnTo>
                      <a:pt x="1022" y="686"/>
                    </a:lnTo>
                    <a:lnTo>
                      <a:pt x="994" y="689"/>
                    </a:lnTo>
                    <a:lnTo>
                      <a:pt x="965" y="692"/>
                    </a:lnTo>
                    <a:lnTo>
                      <a:pt x="936" y="692"/>
                    </a:lnTo>
                    <a:lnTo>
                      <a:pt x="908" y="694"/>
                    </a:lnTo>
                    <a:lnTo>
                      <a:pt x="878" y="694"/>
                    </a:lnTo>
                    <a:lnTo>
                      <a:pt x="849" y="694"/>
                    </a:lnTo>
                    <a:lnTo>
                      <a:pt x="820" y="694"/>
                    </a:lnTo>
                    <a:lnTo>
                      <a:pt x="792" y="694"/>
                    </a:lnTo>
                    <a:lnTo>
                      <a:pt x="763" y="694"/>
                    </a:lnTo>
                    <a:lnTo>
                      <a:pt x="733" y="694"/>
                    </a:lnTo>
                    <a:lnTo>
                      <a:pt x="708" y="692"/>
                    </a:lnTo>
                    <a:lnTo>
                      <a:pt x="679" y="692"/>
                    </a:lnTo>
                    <a:lnTo>
                      <a:pt x="631" y="686"/>
                    </a:lnTo>
                    <a:lnTo>
                      <a:pt x="587" y="679"/>
                    </a:lnTo>
                    <a:lnTo>
                      <a:pt x="539" y="670"/>
                    </a:lnTo>
                    <a:lnTo>
                      <a:pt x="494" y="662"/>
                    </a:lnTo>
                    <a:lnTo>
                      <a:pt x="449" y="655"/>
                    </a:lnTo>
                    <a:lnTo>
                      <a:pt x="402" y="650"/>
                    </a:lnTo>
                    <a:lnTo>
                      <a:pt x="358" y="644"/>
                    </a:lnTo>
                    <a:lnTo>
                      <a:pt x="313" y="642"/>
                    </a:lnTo>
                    <a:lnTo>
                      <a:pt x="284" y="642"/>
                    </a:lnTo>
                    <a:lnTo>
                      <a:pt x="257" y="642"/>
                    </a:lnTo>
                    <a:lnTo>
                      <a:pt x="229" y="642"/>
                    </a:lnTo>
                    <a:lnTo>
                      <a:pt x="202" y="644"/>
                    </a:lnTo>
                    <a:lnTo>
                      <a:pt x="173" y="647"/>
                    </a:lnTo>
                    <a:lnTo>
                      <a:pt x="145" y="647"/>
                    </a:lnTo>
                    <a:lnTo>
                      <a:pt x="116" y="650"/>
                    </a:lnTo>
                    <a:lnTo>
                      <a:pt x="86" y="650"/>
                    </a:lnTo>
                    <a:lnTo>
                      <a:pt x="76" y="650"/>
                    </a:lnTo>
                    <a:lnTo>
                      <a:pt x="61" y="647"/>
                    </a:lnTo>
                    <a:lnTo>
                      <a:pt x="42" y="644"/>
                    </a:lnTo>
                    <a:lnTo>
                      <a:pt x="26" y="642"/>
                    </a:lnTo>
                    <a:lnTo>
                      <a:pt x="13" y="637"/>
                    </a:lnTo>
                    <a:lnTo>
                      <a:pt x="2" y="634"/>
                    </a:lnTo>
                    <a:lnTo>
                      <a:pt x="0" y="628"/>
                    </a:lnTo>
                    <a:lnTo>
                      <a:pt x="5" y="623"/>
                    </a:lnTo>
                  </a:path>
                </a:pathLst>
              </a:custGeom>
              <a:solidFill>
                <a:srgbClr val="0099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4"/>
              <p:cNvSpPr/>
              <p:nvPr/>
            </p:nvSpPr>
            <p:spPr>
              <a:xfrm>
                <a:off x="3915" y="1226"/>
                <a:ext cx="82" cy="36"/>
              </a:xfrm>
              <a:custGeom>
                <a:rect b="b" l="l" r="r" t="t"/>
                <a:pathLst>
                  <a:path extrusionOk="0" h="158" w="379">
                    <a:moveTo>
                      <a:pt x="260" y="5"/>
                    </a:moveTo>
                    <a:lnTo>
                      <a:pt x="237" y="26"/>
                    </a:lnTo>
                    <a:lnTo>
                      <a:pt x="208" y="42"/>
                    </a:lnTo>
                    <a:lnTo>
                      <a:pt x="174" y="52"/>
                    </a:lnTo>
                    <a:lnTo>
                      <a:pt x="139" y="62"/>
                    </a:lnTo>
                    <a:lnTo>
                      <a:pt x="102" y="71"/>
                    </a:lnTo>
                    <a:lnTo>
                      <a:pt x="68" y="79"/>
                    </a:lnTo>
                    <a:lnTo>
                      <a:pt x="35" y="84"/>
                    </a:lnTo>
                    <a:lnTo>
                      <a:pt x="8" y="91"/>
                    </a:lnTo>
                    <a:lnTo>
                      <a:pt x="0" y="99"/>
                    </a:lnTo>
                    <a:lnTo>
                      <a:pt x="8" y="108"/>
                    </a:lnTo>
                    <a:lnTo>
                      <a:pt x="29" y="115"/>
                    </a:lnTo>
                    <a:lnTo>
                      <a:pt x="58" y="126"/>
                    </a:lnTo>
                    <a:lnTo>
                      <a:pt x="90" y="133"/>
                    </a:lnTo>
                    <a:lnTo>
                      <a:pt x="124" y="141"/>
                    </a:lnTo>
                    <a:lnTo>
                      <a:pt x="158" y="150"/>
                    </a:lnTo>
                    <a:lnTo>
                      <a:pt x="184" y="155"/>
                    </a:lnTo>
                    <a:lnTo>
                      <a:pt x="198" y="155"/>
                    </a:lnTo>
                    <a:lnTo>
                      <a:pt x="218" y="158"/>
                    </a:lnTo>
                    <a:lnTo>
                      <a:pt x="245" y="158"/>
                    </a:lnTo>
                    <a:lnTo>
                      <a:pt x="273" y="155"/>
                    </a:lnTo>
                    <a:lnTo>
                      <a:pt x="302" y="152"/>
                    </a:lnTo>
                    <a:lnTo>
                      <a:pt x="329" y="147"/>
                    </a:lnTo>
                    <a:lnTo>
                      <a:pt x="352" y="139"/>
                    </a:lnTo>
                    <a:lnTo>
                      <a:pt x="368" y="126"/>
                    </a:lnTo>
                    <a:lnTo>
                      <a:pt x="379" y="113"/>
                    </a:lnTo>
                    <a:lnTo>
                      <a:pt x="379" y="91"/>
                    </a:lnTo>
                    <a:lnTo>
                      <a:pt x="371" y="73"/>
                    </a:lnTo>
                    <a:lnTo>
                      <a:pt x="356" y="62"/>
                    </a:lnTo>
                    <a:lnTo>
                      <a:pt x="337" y="54"/>
                    </a:lnTo>
                    <a:lnTo>
                      <a:pt x="319" y="42"/>
                    </a:lnTo>
                    <a:lnTo>
                      <a:pt x="305" y="31"/>
                    </a:lnTo>
                    <a:lnTo>
                      <a:pt x="292" y="18"/>
                    </a:lnTo>
                    <a:lnTo>
                      <a:pt x="282" y="10"/>
                    </a:lnTo>
                    <a:lnTo>
                      <a:pt x="273" y="2"/>
                    </a:lnTo>
                    <a:lnTo>
                      <a:pt x="265" y="0"/>
                    </a:lnTo>
                    <a:lnTo>
                      <a:pt x="260" y="5"/>
                    </a:lnTo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44"/>
              <p:cNvSpPr/>
              <p:nvPr/>
            </p:nvSpPr>
            <p:spPr>
              <a:xfrm>
                <a:off x="3456" y="1152"/>
                <a:ext cx="539" cy="192"/>
              </a:xfrm>
              <a:custGeom>
                <a:rect b="b" l="l" r="r" t="t"/>
                <a:pathLst>
                  <a:path extrusionOk="0" h="694" w="2488">
                    <a:moveTo>
                      <a:pt x="5" y="623"/>
                    </a:moveTo>
                    <a:lnTo>
                      <a:pt x="34" y="608"/>
                    </a:lnTo>
                    <a:lnTo>
                      <a:pt x="63" y="591"/>
                    </a:lnTo>
                    <a:lnTo>
                      <a:pt x="92" y="576"/>
                    </a:lnTo>
                    <a:lnTo>
                      <a:pt x="121" y="560"/>
                    </a:lnTo>
                    <a:lnTo>
                      <a:pt x="153" y="544"/>
                    </a:lnTo>
                    <a:lnTo>
                      <a:pt x="182" y="531"/>
                    </a:lnTo>
                    <a:lnTo>
                      <a:pt x="213" y="518"/>
                    </a:lnTo>
                    <a:lnTo>
                      <a:pt x="242" y="505"/>
                    </a:lnTo>
                    <a:lnTo>
                      <a:pt x="274" y="492"/>
                    </a:lnTo>
                    <a:lnTo>
                      <a:pt x="305" y="481"/>
                    </a:lnTo>
                    <a:lnTo>
                      <a:pt x="336" y="468"/>
                    </a:lnTo>
                    <a:lnTo>
                      <a:pt x="368" y="457"/>
                    </a:lnTo>
                    <a:lnTo>
                      <a:pt x="400" y="447"/>
                    </a:lnTo>
                    <a:lnTo>
                      <a:pt x="431" y="437"/>
                    </a:lnTo>
                    <a:lnTo>
                      <a:pt x="463" y="426"/>
                    </a:lnTo>
                    <a:lnTo>
                      <a:pt x="494" y="418"/>
                    </a:lnTo>
                    <a:lnTo>
                      <a:pt x="545" y="405"/>
                    </a:lnTo>
                    <a:lnTo>
                      <a:pt x="597" y="395"/>
                    </a:lnTo>
                    <a:lnTo>
                      <a:pt x="647" y="386"/>
                    </a:lnTo>
                    <a:lnTo>
                      <a:pt x="699" y="378"/>
                    </a:lnTo>
                    <a:lnTo>
                      <a:pt x="750" y="373"/>
                    </a:lnTo>
                    <a:lnTo>
                      <a:pt x="802" y="368"/>
                    </a:lnTo>
                    <a:lnTo>
                      <a:pt x="854" y="363"/>
                    </a:lnTo>
                    <a:lnTo>
                      <a:pt x="908" y="360"/>
                    </a:lnTo>
                    <a:lnTo>
                      <a:pt x="950" y="355"/>
                    </a:lnTo>
                    <a:lnTo>
                      <a:pt x="989" y="349"/>
                    </a:lnTo>
                    <a:lnTo>
                      <a:pt x="1031" y="344"/>
                    </a:lnTo>
                    <a:lnTo>
                      <a:pt x="1073" y="339"/>
                    </a:lnTo>
                    <a:lnTo>
                      <a:pt x="1115" y="336"/>
                    </a:lnTo>
                    <a:lnTo>
                      <a:pt x="1157" y="334"/>
                    </a:lnTo>
                    <a:lnTo>
                      <a:pt x="1199" y="329"/>
                    </a:lnTo>
                    <a:lnTo>
                      <a:pt x="1244" y="326"/>
                    </a:lnTo>
                    <a:lnTo>
                      <a:pt x="1286" y="324"/>
                    </a:lnTo>
                    <a:lnTo>
                      <a:pt x="1328" y="321"/>
                    </a:lnTo>
                    <a:lnTo>
                      <a:pt x="1370" y="316"/>
                    </a:lnTo>
                    <a:lnTo>
                      <a:pt x="1412" y="313"/>
                    </a:lnTo>
                    <a:lnTo>
                      <a:pt x="1454" y="310"/>
                    </a:lnTo>
                    <a:lnTo>
                      <a:pt x="1496" y="307"/>
                    </a:lnTo>
                    <a:lnTo>
                      <a:pt x="1536" y="302"/>
                    </a:lnTo>
                    <a:lnTo>
                      <a:pt x="1578" y="299"/>
                    </a:lnTo>
                    <a:lnTo>
                      <a:pt x="1607" y="297"/>
                    </a:lnTo>
                    <a:lnTo>
                      <a:pt x="1639" y="294"/>
                    </a:lnTo>
                    <a:lnTo>
                      <a:pt x="1670" y="292"/>
                    </a:lnTo>
                    <a:lnTo>
                      <a:pt x="1699" y="292"/>
                    </a:lnTo>
                    <a:lnTo>
                      <a:pt x="1730" y="289"/>
                    </a:lnTo>
                    <a:lnTo>
                      <a:pt x="1760" y="287"/>
                    </a:lnTo>
                    <a:lnTo>
                      <a:pt x="1791" y="284"/>
                    </a:lnTo>
                    <a:lnTo>
                      <a:pt x="1820" y="282"/>
                    </a:lnTo>
                    <a:lnTo>
                      <a:pt x="1851" y="279"/>
                    </a:lnTo>
                    <a:lnTo>
                      <a:pt x="1881" y="276"/>
                    </a:lnTo>
                    <a:lnTo>
                      <a:pt x="1910" y="271"/>
                    </a:lnTo>
                    <a:lnTo>
                      <a:pt x="1941" y="265"/>
                    </a:lnTo>
                    <a:lnTo>
                      <a:pt x="1970" y="260"/>
                    </a:lnTo>
                    <a:lnTo>
                      <a:pt x="1999" y="255"/>
                    </a:lnTo>
                    <a:lnTo>
                      <a:pt x="2025" y="245"/>
                    </a:lnTo>
                    <a:lnTo>
                      <a:pt x="2054" y="237"/>
                    </a:lnTo>
                    <a:lnTo>
                      <a:pt x="2088" y="218"/>
                    </a:lnTo>
                    <a:lnTo>
                      <a:pt x="2120" y="192"/>
                    </a:lnTo>
                    <a:lnTo>
                      <a:pt x="2152" y="163"/>
                    </a:lnTo>
                    <a:lnTo>
                      <a:pt x="2177" y="131"/>
                    </a:lnTo>
                    <a:lnTo>
                      <a:pt x="2207" y="102"/>
                    </a:lnTo>
                    <a:lnTo>
                      <a:pt x="2233" y="71"/>
                    </a:lnTo>
                    <a:lnTo>
                      <a:pt x="2264" y="45"/>
                    </a:lnTo>
                    <a:lnTo>
                      <a:pt x="2296" y="21"/>
                    </a:lnTo>
                    <a:lnTo>
                      <a:pt x="2312" y="13"/>
                    </a:lnTo>
                    <a:lnTo>
                      <a:pt x="2333" y="8"/>
                    </a:lnTo>
                    <a:lnTo>
                      <a:pt x="2354" y="3"/>
                    </a:lnTo>
                    <a:lnTo>
                      <a:pt x="2375" y="0"/>
                    </a:lnTo>
                    <a:lnTo>
                      <a:pt x="2394" y="0"/>
                    </a:lnTo>
                    <a:lnTo>
                      <a:pt x="2412" y="3"/>
                    </a:lnTo>
                    <a:lnTo>
                      <a:pt x="2427" y="8"/>
                    </a:lnTo>
                    <a:lnTo>
                      <a:pt x="2438" y="21"/>
                    </a:lnTo>
                    <a:lnTo>
                      <a:pt x="2446" y="40"/>
                    </a:lnTo>
                    <a:lnTo>
                      <a:pt x="2446" y="55"/>
                    </a:lnTo>
                    <a:lnTo>
                      <a:pt x="2438" y="74"/>
                    </a:lnTo>
                    <a:lnTo>
                      <a:pt x="2427" y="94"/>
                    </a:lnTo>
                    <a:lnTo>
                      <a:pt x="2414" y="113"/>
                    </a:lnTo>
                    <a:lnTo>
                      <a:pt x="2404" y="131"/>
                    </a:lnTo>
                    <a:lnTo>
                      <a:pt x="2394" y="153"/>
                    </a:lnTo>
                    <a:lnTo>
                      <a:pt x="2385" y="171"/>
                    </a:lnTo>
                    <a:lnTo>
                      <a:pt x="2380" y="192"/>
                    </a:lnTo>
                    <a:lnTo>
                      <a:pt x="2377" y="215"/>
                    </a:lnTo>
                    <a:lnTo>
                      <a:pt x="2377" y="239"/>
                    </a:lnTo>
                    <a:lnTo>
                      <a:pt x="2385" y="260"/>
                    </a:lnTo>
                    <a:lnTo>
                      <a:pt x="2396" y="274"/>
                    </a:lnTo>
                    <a:lnTo>
                      <a:pt x="2412" y="284"/>
                    </a:lnTo>
                    <a:lnTo>
                      <a:pt x="2430" y="294"/>
                    </a:lnTo>
                    <a:lnTo>
                      <a:pt x="2451" y="302"/>
                    </a:lnTo>
                    <a:lnTo>
                      <a:pt x="2469" y="313"/>
                    </a:lnTo>
                    <a:lnTo>
                      <a:pt x="2483" y="324"/>
                    </a:lnTo>
                    <a:lnTo>
                      <a:pt x="2488" y="336"/>
                    </a:lnTo>
                    <a:lnTo>
                      <a:pt x="2485" y="349"/>
                    </a:lnTo>
                    <a:lnTo>
                      <a:pt x="2475" y="366"/>
                    </a:lnTo>
                    <a:lnTo>
                      <a:pt x="2456" y="376"/>
                    </a:lnTo>
                    <a:lnTo>
                      <a:pt x="2436" y="384"/>
                    </a:lnTo>
                    <a:lnTo>
                      <a:pt x="2412" y="386"/>
                    </a:lnTo>
                    <a:lnTo>
                      <a:pt x="2385" y="389"/>
                    </a:lnTo>
                    <a:lnTo>
                      <a:pt x="2359" y="389"/>
                    </a:lnTo>
                    <a:lnTo>
                      <a:pt x="2335" y="395"/>
                    </a:lnTo>
                    <a:lnTo>
                      <a:pt x="2312" y="400"/>
                    </a:lnTo>
                    <a:lnTo>
                      <a:pt x="2291" y="410"/>
                    </a:lnTo>
                    <a:lnTo>
                      <a:pt x="2267" y="423"/>
                    </a:lnTo>
                    <a:lnTo>
                      <a:pt x="2246" y="437"/>
                    </a:lnTo>
                    <a:lnTo>
                      <a:pt x="2227" y="450"/>
                    </a:lnTo>
                    <a:lnTo>
                      <a:pt x="2207" y="462"/>
                    </a:lnTo>
                    <a:lnTo>
                      <a:pt x="2185" y="476"/>
                    </a:lnTo>
                    <a:lnTo>
                      <a:pt x="2162" y="484"/>
                    </a:lnTo>
                    <a:lnTo>
                      <a:pt x="2140" y="492"/>
                    </a:lnTo>
                    <a:lnTo>
                      <a:pt x="2078" y="505"/>
                    </a:lnTo>
                    <a:lnTo>
                      <a:pt x="2014" y="521"/>
                    </a:lnTo>
                    <a:lnTo>
                      <a:pt x="1952" y="534"/>
                    </a:lnTo>
                    <a:lnTo>
                      <a:pt x="1888" y="547"/>
                    </a:lnTo>
                    <a:lnTo>
                      <a:pt x="1827" y="560"/>
                    </a:lnTo>
                    <a:lnTo>
                      <a:pt x="1765" y="573"/>
                    </a:lnTo>
                    <a:lnTo>
                      <a:pt x="1701" y="586"/>
                    </a:lnTo>
                    <a:lnTo>
                      <a:pt x="1639" y="597"/>
                    </a:lnTo>
                    <a:lnTo>
                      <a:pt x="1575" y="608"/>
                    </a:lnTo>
                    <a:lnTo>
                      <a:pt x="1513" y="620"/>
                    </a:lnTo>
                    <a:lnTo>
                      <a:pt x="1449" y="631"/>
                    </a:lnTo>
                    <a:lnTo>
                      <a:pt x="1386" y="639"/>
                    </a:lnTo>
                    <a:lnTo>
                      <a:pt x="1325" y="650"/>
                    </a:lnTo>
                    <a:lnTo>
                      <a:pt x="1262" y="657"/>
                    </a:lnTo>
                    <a:lnTo>
                      <a:pt x="1199" y="665"/>
                    </a:lnTo>
                    <a:lnTo>
                      <a:pt x="1138" y="674"/>
                    </a:lnTo>
                    <a:lnTo>
                      <a:pt x="1110" y="679"/>
                    </a:lnTo>
                    <a:lnTo>
                      <a:pt x="1081" y="681"/>
                    </a:lnTo>
                    <a:lnTo>
                      <a:pt x="1052" y="684"/>
                    </a:lnTo>
                    <a:lnTo>
                      <a:pt x="1022" y="686"/>
                    </a:lnTo>
                    <a:lnTo>
                      <a:pt x="994" y="689"/>
                    </a:lnTo>
                    <a:lnTo>
                      <a:pt x="965" y="692"/>
                    </a:lnTo>
                    <a:lnTo>
                      <a:pt x="936" y="692"/>
                    </a:lnTo>
                    <a:lnTo>
                      <a:pt x="908" y="694"/>
                    </a:lnTo>
                    <a:lnTo>
                      <a:pt x="878" y="694"/>
                    </a:lnTo>
                    <a:lnTo>
                      <a:pt x="849" y="694"/>
                    </a:lnTo>
                    <a:lnTo>
                      <a:pt x="820" y="694"/>
                    </a:lnTo>
                    <a:lnTo>
                      <a:pt x="792" y="694"/>
                    </a:lnTo>
                    <a:lnTo>
                      <a:pt x="763" y="694"/>
                    </a:lnTo>
                    <a:lnTo>
                      <a:pt x="733" y="694"/>
                    </a:lnTo>
                    <a:lnTo>
                      <a:pt x="708" y="692"/>
                    </a:lnTo>
                    <a:lnTo>
                      <a:pt x="679" y="692"/>
                    </a:lnTo>
                    <a:lnTo>
                      <a:pt x="631" y="686"/>
                    </a:lnTo>
                    <a:lnTo>
                      <a:pt x="587" y="679"/>
                    </a:lnTo>
                    <a:lnTo>
                      <a:pt x="539" y="670"/>
                    </a:lnTo>
                    <a:lnTo>
                      <a:pt x="494" y="662"/>
                    </a:lnTo>
                    <a:lnTo>
                      <a:pt x="449" y="655"/>
                    </a:lnTo>
                    <a:lnTo>
                      <a:pt x="402" y="650"/>
                    </a:lnTo>
                    <a:lnTo>
                      <a:pt x="358" y="644"/>
                    </a:lnTo>
                    <a:lnTo>
                      <a:pt x="313" y="642"/>
                    </a:lnTo>
                    <a:lnTo>
                      <a:pt x="284" y="642"/>
                    </a:lnTo>
                    <a:lnTo>
                      <a:pt x="257" y="642"/>
                    </a:lnTo>
                    <a:lnTo>
                      <a:pt x="229" y="642"/>
                    </a:lnTo>
                    <a:lnTo>
                      <a:pt x="202" y="644"/>
                    </a:lnTo>
                    <a:lnTo>
                      <a:pt x="173" y="647"/>
                    </a:lnTo>
                    <a:lnTo>
                      <a:pt x="145" y="647"/>
                    </a:lnTo>
                    <a:lnTo>
                      <a:pt x="116" y="650"/>
                    </a:lnTo>
                    <a:lnTo>
                      <a:pt x="86" y="650"/>
                    </a:lnTo>
                    <a:lnTo>
                      <a:pt x="76" y="650"/>
                    </a:lnTo>
                    <a:lnTo>
                      <a:pt x="61" y="647"/>
                    </a:lnTo>
                    <a:lnTo>
                      <a:pt x="42" y="644"/>
                    </a:lnTo>
                    <a:lnTo>
                      <a:pt x="26" y="642"/>
                    </a:lnTo>
                    <a:lnTo>
                      <a:pt x="13" y="637"/>
                    </a:lnTo>
                    <a:lnTo>
                      <a:pt x="2" y="634"/>
                    </a:lnTo>
                    <a:lnTo>
                      <a:pt x="0" y="628"/>
                    </a:lnTo>
                    <a:lnTo>
                      <a:pt x="5" y="623"/>
                    </a:lnTo>
                  </a:path>
                </a:pathLst>
              </a:custGeom>
              <a:noFill/>
              <a:ln cap="flat" cmpd="sng" w="9525">
                <a:solidFill>
                  <a:srgbClr val="CC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44"/>
              <p:cNvSpPr/>
              <p:nvPr/>
            </p:nvSpPr>
            <p:spPr>
              <a:xfrm rot="420000">
                <a:off x="3552" y="1249"/>
                <a:ext cx="89" cy="35"/>
              </a:xfrm>
              <a:custGeom>
                <a:rect b="b" l="l" r="r" t="t"/>
                <a:pathLst>
                  <a:path extrusionOk="0" h="131" w="412">
                    <a:moveTo>
                      <a:pt x="2" y="107"/>
                    </a:moveTo>
                    <a:lnTo>
                      <a:pt x="29" y="95"/>
                    </a:lnTo>
                    <a:lnTo>
                      <a:pt x="58" y="84"/>
                    </a:lnTo>
                    <a:lnTo>
                      <a:pt x="86" y="70"/>
                    </a:lnTo>
                    <a:lnTo>
                      <a:pt x="116" y="60"/>
                    </a:lnTo>
                    <a:lnTo>
                      <a:pt x="145" y="53"/>
                    </a:lnTo>
                    <a:lnTo>
                      <a:pt x="174" y="45"/>
                    </a:lnTo>
                    <a:lnTo>
                      <a:pt x="202" y="36"/>
                    </a:lnTo>
                    <a:lnTo>
                      <a:pt x="232" y="31"/>
                    </a:lnTo>
                    <a:lnTo>
                      <a:pt x="252" y="26"/>
                    </a:lnTo>
                    <a:lnTo>
                      <a:pt x="274" y="23"/>
                    </a:lnTo>
                    <a:lnTo>
                      <a:pt x="298" y="18"/>
                    </a:lnTo>
                    <a:lnTo>
                      <a:pt x="318" y="16"/>
                    </a:lnTo>
                    <a:lnTo>
                      <a:pt x="342" y="11"/>
                    </a:lnTo>
                    <a:lnTo>
                      <a:pt x="365" y="8"/>
                    </a:lnTo>
                    <a:lnTo>
                      <a:pt x="389" y="3"/>
                    </a:lnTo>
                    <a:lnTo>
                      <a:pt x="412" y="0"/>
                    </a:lnTo>
                    <a:lnTo>
                      <a:pt x="400" y="21"/>
                    </a:lnTo>
                    <a:lnTo>
                      <a:pt x="389" y="40"/>
                    </a:lnTo>
                    <a:lnTo>
                      <a:pt x="382" y="60"/>
                    </a:lnTo>
                    <a:lnTo>
                      <a:pt x="370" y="82"/>
                    </a:lnTo>
                    <a:lnTo>
                      <a:pt x="335" y="87"/>
                    </a:lnTo>
                    <a:lnTo>
                      <a:pt x="295" y="92"/>
                    </a:lnTo>
                    <a:lnTo>
                      <a:pt x="258" y="97"/>
                    </a:lnTo>
                    <a:lnTo>
                      <a:pt x="221" y="105"/>
                    </a:lnTo>
                    <a:lnTo>
                      <a:pt x="184" y="113"/>
                    </a:lnTo>
                    <a:lnTo>
                      <a:pt x="150" y="118"/>
                    </a:lnTo>
                    <a:lnTo>
                      <a:pt x="116" y="126"/>
                    </a:lnTo>
                    <a:lnTo>
                      <a:pt x="81" y="131"/>
                    </a:lnTo>
                    <a:lnTo>
                      <a:pt x="71" y="131"/>
                    </a:lnTo>
                    <a:lnTo>
                      <a:pt x="58" y="131"/>
                    </a:lnTo>
                    <a:lnTo>
                      <a:pt x="42" y="129"/>
                    </a:lnTo>
                    <a:lnTo>
                      <a:pt x="26" y="124"/>
                    </a:lnTo>
                    <a:lnTo>
                      <a:pt x="14" y="121"/>
                    </a:lnTo>
                    <a:lnTo>
                      <a:pt x="5" y="115"/>
                    </a:lnTo>
                    <a:lnTo>
                      <a:pt x="0" y="113"/>
                    </a:lnTo>
                    <a:lnTo>
                      <a:pt x="2" y="107"/>
                    </a:lnTo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44"/>
              <p:cNvSpPr/>
              <p:nvPr/>
            </p:nvSpPr>
            <p:spPr>
              <a:xfrm>
                <a:off x="3690" y="1278"/>
                <a:ext cx="298" cy="63"/>
              </a:xfrm>
              <a:custGeom>
                <a:rect b="b" l="l" r="r" t="t"/>
                <a:pathLst>
                  <a:path extrusionOk="0" h="268" w="1379">
                    <a:moveTo>
                      <a:pt x="19" y="100"/>
                    </a:moveTo>
                    <a:lnTo>
                      <a:pt x="63" y="89"/>
                    </a:lnTo>
                    <a:lnTo>
                      <a:pt x="106" y="76"/>
                    </a:lnTo>
                    <a:lnTo>
                      <a:pt x="148" y="63"/>
                    </a:lnTo>
                    <a:lnTo>
                      <a:pt x="190" y="47"/>
                    </a:lnTo>
                    <a:lnTo>
                      <a:pt x="232" y="34"/>
                    </a:lnTo>
                    <a:lnTo>
                      <a:pt x="274" y="23"/>
                    </a:lnTo>
                    <a:lnTo>
                      <a:pt x="316" y="13"/>
                    </a:lnTo>
                    <a:lnTo>
                      <a:pt x="358" y="5"/>
                    </a:lnTo>
                    <a:lnTo>
                      <a:pt x="400" y="0"/>
                    </a:lnTo>
                    <a:lnTo>
                      <a:pt x="444" y="0"/>
                    </a:lnTo>
                    <a:lnTo>
                      <a:pt x="490" y="0"/>
                    </a:lnTo>
                    <a:lnTo>
                      <a:pt x="535" y="0"/>
                    </a:lnTo>
                    <a:lnTo>
                      <a:pt x="579" y="3"/>
                    </a:lnTo>
                    <a:lnTo>
                      <a:pt x="626" y="8"/>
                    </a:lnTo>
                    <a:lnTo>
                      <a:pt x="671" y="11"/>
                    </a:lnTo>
                    <a:lnTo>
                      <a:pt x="718" y="16"/>
                    </a:lnTo>
                    <a:lnTo>
                      <a:pt x="750" y="18"/>
                    </a:lnTo>
                    <a:lnTo>
                      <a:pt x="782" y="18"/>
                    </a:lnTo>
                    <a:lnTo>
                      <a:pt x="813" y="21"/>
                    </a:lnTo>
                    <a:lnTo>
                      <a:pt x="847" y="23"/>
                    </a:lnTo>
                    <a:lnTo>
                      <a:pt x="879" y="26"/>
                    </a:lnTo>
                    <a:lnTo>
                      <a:pt x="913" y="28"/>
                    </a:lnTo>
                    <a:lnTo>
                      <a:pt x="945" y="31"/>
                    </a:lnTo>
                    <a:lnTo>
                      <a:pt x="979" y="34"/>
                    </a:lnTo>
                    <a:lnTo>
                      <a:pt x="1011" y="40"/>
                    </a:lnTo>
                    <a:lnTo>
                      <a:pt x="1044" y="42"/>
                    </a:lnTo>
                    <a:lnTo>
                      <a:pt x="1076" y="47"/>
                    </a:lnTo>
                    <a:lnTo>
                      <a:pt x="1110" y="53"/>
                    </a:lnTo>
                    <a:lnTo>
                      <a:pt x="1142" y="58"/>
                    </a:lnTo>
                    <a:lnTo>
                      <a:pt x="1174" y="63"/>
                    </a:lnTo>
                    <a:lnTo>
                      <a:pt x="1207" y="68"/>
                    </a:lnTo>
                    <a:lnTo>
                      <a:pt x="1239" y="76"/>
                    </a:lnTo>
                    <a:lnTo>
                      <a:pt x="1258" y="82"/>
                    </a:lnTo>
                    <a:lnTo>
                      <a:pt x="1278" y="89"/>
                    </a:lnTo>
                    <a:lnTo>
                      <a:pt x="1297" y="97"/>
                    </a:lnTo>
                    <a:lnTo>
                      <a:pt x="1315" y="107"/>
                    </a:lnTo>
                    <a:lnTo>
                      <a:pt x="1334" y="121"/>
                    </a:lnTo>
                    <a:lnTo>
                      <a:pt x="1347" y="134"/>
                    </a:lnTo>
                    <a:lnTo>
                      <a:pt x="1360" y="149"/>
                    </a:lnTo>
                    <a:lnTo>
                      <a:pt x="1370" y="168"/>
                    </a:lnTo>
                    <a:lnTo>
                      <a:pt x="1379" y="191"/>
                    </a:lnTo>
                    <a:lnTo>
                      <a:pt x="1374" y="218"/>
                    </a:lnTo>
                    <a:lnTo>
                      <a:pt x="1362" y="240"/>
                    </a:lnTo>
                    <a:lnTo>
                      <a:pt x="1344" y="252"/>
                    </a:lnTo>
                    <a:lnTo>
                      <a:pt x="1315" y="258"/>
                    </a:lnTo>
                    <a:lnTo>
                      <a:pt x="1283" y="260"/>
                    </a:lnTo>
                    <a:lnTo>
                      <a:pt x="1253" y="263"/>
                    </a:lnTo>
                    <a:lnTo>
                      <a:pt x="1221" y="265"/>
                    </a:lnTo>
                    <a:lnTo>
                      <a:pt x="1192" y="265"/>
                    </a:lnTo>
                    <a:lnTo>
                      <a:pt x="1160" y="268"/>
                    </a:lnTo>
                    <a:lnTo>
                      <a:pt x="1128" y="268"/>
                    </a:lnTo>
                    <a:lnTo>
                      <a:pt x="1097" y="265"/>
                    </a:lnTo>
                    <a:lnTo>
                      <a:pt x="1066" y="265"/>
                    </a:lnTo>
                    <a:lnTo>
                      <a:pt x="1034" y="265"/>
                    </a:lnTo>
                    <a:lnTo>
                      <a:pt x="1005" y="263"/>
                    </a:lnTo>
                    <a:lnTo>
                      <a:pt x="974" y="263"/>
                    </a:lnTo>
                    <a:lnTo>
                      <a:pt x="942" y="260"/>
                    </a:lnTo>
                    <a:lnTo>
                      <a:pt x="913" y="260"/>
                    </a:lnTo>
                    <a:lnTo>
                      <a:pt x="881" y="258"/>
                    </a:lnTo>
                    <a:lnTo>
                      <a:pt x="853" y="258"/>
                    </a:lnTo>
                    <a:lnTo>
                      <a:pt x="821" y="255"/>
                    </a:lnTo>
                    <a:lnTo>
                      <a:pt x="789" y="252"/>
                    </a:lnTo>
                    <a:lnTo>
                      <a:pt x="758" y="250"/>
                    </a:lnTo>
                    <a:lnTo>
                      <a:pt x="726" y="247"/>
                    </a:lnTo>
                    <a:lnTo>
                      <a:pt x="695" y="245"/>
                    </a:lnTo>
                    <a:lnTo>
                      <a:pt x="663" y="242"/>
                    </a:lnTo>
                    <a:lnTo>
                      <a:pt x="631" y="240"/>
                    </a:lnTo>
                    <a:lnTo>
                      <a:pt x="602" y="236"/>
                    </a:lnTo>
                    <a:lnTo>
                      <a:pt x="571" y="234"/>
                    </a:lnTo>
                    <a:lnTo>
                      <a:pt x="540" y="231"/>
                    </a:lnTo>
                    <a:lnTo>
                      <a:pt x="508" y="226"/>
                    </a:lnTo>
                    <a:lnTo>
                      <a:pt x="476" y="223"/>
                    </a:lnTo>
                    <a:lnTo>
                      <a:pt x="444" y="221"/>
                    </a:lnTo>
                    <a:lnTo>
                      <a:pt x="414" y="218"/>
                    </a:lnTo>
                    <a:lnTo>
                      <a:pt x="382" y="213"/>
                    </a:lnTo>
                    <a:lnTo>
                      <a:pt x="350" y="210"/>
                    </a:lnTo>
                    <a:lnTo>
                      <a:pt x="305" y="208"/>
                    </a:lnTo>
                    <a:lnTo>
                      <a:pt x="263" y="200"/>
                    </a:lnTo>
                    <a:lnTo>
                      <a:pt x="219" y="194"/>
                    </a:lnTo>
                    <a:lnTo>
                      <a:pt x="177" y="186"/>
                    </a:lnTo>
                    <a:lnTo>
                      <a:pt x="132" y="179"/>
                    </a:lnTo>
                    <a:lnTo>
                      <a:pt x="88" y="171"/>
                    </a:lnTo>
                    <a:lnTo>
                      <a:pt x="46" y="163"/>
                    </a:lnTo>
                    <a:lnTo>
                      <a:pt x="0" y="157"/>
                    </a:lnTo>
                    <a:lnTo>
                      <a:pt x="6" y="144"/>
                    </a:lnTo>
                    <a:lnTo>
                      <a:pt x="11" y="129"/>
                    </a:lnTo>
                    <a:lnTo>
                      <a:pt x="14" y="113"/>
                    </a:lnTo>
                    <a:lnTo>
                      <a:pt x="19" y="10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44"/>
              <p:cNvSpPr/>
              <p:nvPr/>
            </p:nvSpPr>
            <p:spPr>
              <a:xfrm>
                <a:off x="3685" y="1214"/>
                <a:ext cx="114" cy="40"/>
              </a:xfrm>
              <a:custGeom>
                <a:rect b="b" l="l" r="r" t="t"/>
                <a:pathLst>
                  <a:path extrusionOk="0" h="166" w="524">
                    <a:moveTo>
                      <a:pt x="0" y="166"/>
                    </a:moveTo>
                    <a:lnTo>
                      <a:pt x="14" y="151"/>
                    </a:lnTo>
                    <a:lnTo>
                      <a:pt x="24" y="134"/>
                    </a:lnTo>
                    <a:lnTo>
                      <a:pt x="37" y="119"/>
                    </a:lnTo>
                    <a:lnTo>
                      <a:pt x="49" y="101"/>
                    </a:lnTo>
                    <a:lnTo>
                      <a:pt x="61" y="84"/>
                    </a:lnTo>
                    <a:lnTo>
                      <a:pt x="74" y="72"/>
                    </a:lnTo>
                    <a:lnTo>
                      <a:pt x="91" y="59"/>
                    </a:lnTo>
                    <a:lnTo>
                      <a:pt x="106" y="48"/>
                    </a:lnTo>
                    <a:lnTo>
                      <a:pt x="121" y="40"/>
                    </a:lnTo>
                    <a:lnTo>
                      <a:pt x="140" y="35"/>
                    </a:lnTo>
                    <a:lnTo>
                      <a:pt x="161" y="32"/>
                    </a:lnTo>
                    <a:lnTo>
                      <a:pt x="182" y="27"/>
                    </a:lnTo>
                    <a:lnTo>
                      <a:pt x="203" y="24"/>
                    </a:lnTo>
                    <a:lnTo>
                      <a:pt x="224" y="24"/>
                    </a:lnTo>
                    <a:lnTo>
                      <a:pt x="245" y="22"/>
                    </a:lnTo>
                    <a:lnTo>
                      <a:pt x="266" y="22"/>
                    </a:lnTo>
                    <a:lnTo>
                      <a:pt x="296" y="17"/>
                    </a:lnTo>
                    <a:lnTo>
                      <a:pt x="326" y="11"/>
                    </a:lnTo>
                    <a:lnTo>
                      <a:pt x="358" y="6"/>
                    </a:lnTo>
                    <a:lnTo>
                      <a:pt x="390" y="0"/>
                    </a:lnTo>
                    <a:lnTo>
                      <a:pt x="419" y="0"/>
                    </a:lnTo>
                    <a:lnTo>
                      <a:pt x="451" y="3"/>
                    </a:lnTo>
                    <a:lnTo>
                      <a:pt x="479" y="8"/>
                    </a:lnTo>
                    <a:lnTo>
                      <a:pt x="508" y="22"/>
                    </a:lnTo>
                    <a:lnTo>
                      <a:pt x="521" y="40"/>
                    </a:lnTo>
                    <a:lnTo>
                      <a:pt x="524" y="69"/>
                    </a:lnTo>
                    <a:lnTo>
                      <a:pt x="519" y="103"/>
                    </a:lnTo>
                    <a:lnTo>
                      <a:pt x="519" y="134"/>
                    </a:lnTo>
                    <a:lnTo>
                      <a:pt x="487" y="138"/>
                    </a:lnTo>
                    <a:lnTo>
                      <a:pt x="456" y="140"/>
                    </a:lnTo>
                    <a:lnTo>
                      <a:pt x="422" y="143"/>
                    </a:lnTo>
                    <a:lnTo>
                      <a:pt x="390" y="143"/>
                    </a:lnTo>
                    <a:lnTo>
                      <a:pt x="358" y="145"/>
                    </a:lnTo>
                    <a:lnTo>
                      <a:pt x="324" y="148"/>
                    </a:lnTo>
                    <a:lnTo>
                      <a:pt x="293" y="148"/>
                    </a:lnTo>
                    <a:lnTo>
                      <a:pt x="261" y="151"/>
                    </a:lnTo>
                    <a:lnTo>
                      <a:pt x="227" y="153"/>
                    </a:lnTo>
                    <a:lnTo>
                      <a:pt x="195" y="153"/>
                    </a:lnTo>
                    <a:lnTo>
                      <a:pt x="161" y="156"/>
                    </a:lnTo>
                    <a:lnTo>
                      <a:pt x="130" y="158"/>
                    </a:lnTo>
                    <a:lnTo>
                      <a:pt x="98" y="158"/>
                    </a:lnTo>
                    <a:lnTo>
                      <a:pt x="64" y="161"/>
                    </a:lnTo>
                    <a:lnTo>
                      <a:pt x="32" y="163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0" name="Google Shape;770;p44"/>
            <p:cNvGrpSpPr/>
            <p:nvPr/>
          </p:nvGrpSpPr>
          <p:grpSpPr>
            <a:xfrm>
              <a:off x="1463" y="2741"/>
              <a:ext cx="375" cy="193"/>
              <a:chOff x="3479" y="2433"/>
              <a:chExt cx="375" cy="193"/>
            </a:xfrm>
          </p:grpSpPr>
          <p:cxnSp>
            <p:nvCxnSpPr>
              <p:cNvPr id="771" name="Google Shape;771;p44"/>
              <p:cNvCxnSpPr/>
              <p:nvPr/>
            </p:nvCxnSpPr>
            <p:spPr>
              <a:xfrm flipH="1" rot="10800000">
                <a:off x="3680" y="2566"/>
                <a:ext cx="1" cy="11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2" name="Google Shape;772;p44"/>
              <p:cNvCxnSpPr/>
              <p:nvPr/>
            </p:nvCxnSpPr>
            <p:spPr>
              <a:xfrm flipH="1" rot="10800000">
                <a:off x="3680" y="2520"/>
                <a:ext cx="1" cy="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73" name="Google Shape;773;p44"/>
              <p:cNvSpPr/>
              <p:nvPr/>
            </p:nvSpPr>
            <p:spPr>
              <a:xfrm>
                <a:off x="3764" y="2550"/>
                <a:ext cx="62" cy="35"/>
              </a:xfrm>
              <a:custGeom>
                <a:rect b="b" l="l" r="r" t="t"/>
                <a:pathLst>
                  <a:path extrusionOk="0" h="158" w="289">
                    <a:moveTo>
                      <a:pt x="42" y="0"/>
                    </a:moveTo>
                    <a:lnTo>
                      <a:pt x="34" y="8"/>
                    </a:lnTo>
                    <a:lnTo>
                      <a:pt x="24" y="24"/>
                    </a:lnTo>
                    <a:lnTo>
                      <a:pt x="13" y="42"/>
                    </a:lnTo>
                    <a:lnTo>
                      <a:pt x="8" y="59"/>
                    </a:lnTo>
                    <a:lnTo>
                      <a:pt x="5" y="77"/>
                    </a:lnTo>
                    <a:lnTo>
                      <a:pt x="5" y="98"/>
                    </a:lnTo>
                    <a:lnTo>
                      <a:pt x="3" y="114"/>
                    </a:lnTo>
                    <a:lnTo>
                      <a:pt x="0" y="124"/>
                    </a:lnTo>
                    <a:lnTo>
                      <a:pt x="15" y="126"/>
                    </a:lnTo>
                    <a:lnTo>
                      <a:pt x="34" y="133"/>
                    </a:lnTo>
                    <a:lnTo>
                      <a:pt x="52" y="135"/>
                    </a:lnTo>
                    <a:lnTo>
                      <a:pt x="71" y="138"/>
                    </a:lnTo>
                    <a:lnTo>
                      <a:pt x="89" y="140"/>
                    </a:lnTo>
                    <a:lnTo>
                      <a:pt x="108" y="143"/>
                    </a:lnTo>
                    <a:lnTo>
                      <a:pt x="126" y="145"/>
                    </a:lnTo>
                    <a:lnTo>
                      <a:pt x="145" y="145"/>
                    </a:lnTo>
                    <a:lnTo>
                      <a:pt x="163" y="148"/>
                    </a:lnTo>
                    <a:lnTo>
                      <a:pt x="182" y="148"/>
                    </a:lnTo>
                    <a:lnTo>
                      <a:pt x="200" y="151"/>
                    </a:lnTo>
                    <a:lnTo>
                      <a:pt x="215" y="153"/>
                    </a:lnTo>
                    <a:lnTo>
                      <a:pt x="234" y="156"/>
                    </a:lnTo>
                    <a:lnTo>
                      <a:pt x="252" y="158"/>
                    </a:lnTo>
                    <a:lnTo>
                      <a:pt x="271" y="158"/>
                    </a:lnTo>
                    <a:lnTo>
                      <a:pt x="287" y="156"/>
                    </a:lnTo>
                    <a:lnTo>
                      <a:pt x="289" y="151"/>
                    </a:lnTo>
                    <a:lnTo>
                      <a:pt x="289" y="143"/>
                    </a:lnTo>
                    <a:lnTo>
                      <a:pt x="289" y="133"/>
                    </a:lnTo>
                    <a:lnTo>
                      <a:pt x="287" y="126"/>
                    </a:lnTo>
                    <a:lnTo>
                      <a:pt x="276" y="116"/>
                    </a:lnTo>
                    <a:lnTo>
                      <a:pt x="263" y="109"/>
                    </a:lnTo>
                    <a:lnTo>
                      <a:pt x="252" y="98"/>
                    </a:lnTo>
                    <a:lnTo>
                      <a:pt x="239" y="87"/>
                    </a:lnTo>
                    <a:lnTo>
                      <a:pt x="227" y="79"/>
                    </a:lnTo>
                    <a:lnTo>
                      <a:pt x="213" y="69"/>
                    </a:lnTo>
                    <a:lnTo>
                      <a:pt x="200" y="61"/>
                    </a:lnTo>
                    <a:lnTo>
                      <a:pt x="184" y="54"/>
                    </a:lnTo>
                    <a:lnTo>
                      <a:pt x="173" y="48"/>
                    </a:lnTo>
                    <a:lnTo>
                      <a:pt x="163" y="42"/>
                    </a:lnTo>
                    <a:lnTo>
                      <a:pt x="150" y="37"/>
                    </a:lnTo>
                    <a:lnTo>
                      <a:pt x="136" y="32"/>
                    </a:lnTo>
                    <a:lnTo>
                      <a:pt x="123" y="27"/>
                    </a:lnTo>
                    <a:lnTo>
                      <a:pt x="111" y="24"/>
                    </a:lnTo>
                    <a:lnTo>
                      <a:pt x="98" y="19"/>
                    </a:lnTo>
                    <a:lnTo>
                      <a:pt x="84" y="17"/>
                    </a:lnTo>
                    <a:lnTo>
                      <a:pt x="76" y="12"/>
                    </a:lnTo>
                    <a:lnTo>
                      <a:pt x="64" y="3"/>
                    </a:lnTo>
                    <a:lnTo>
                      <a:pt x="52" y="0"/>
                    </a:lnTo>
                    <a:lnTo>
                      <a:pt x="42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99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44"/>
              <p:cNvSpPr/>
              <p:nvPr/>
            </p:nvSpPr>
            <p:spPr>
              <a:xfrm>
                <a:off x="3479" y="2433"/>
                <a:ext cx="375" cy="193"/>
              </a:xfrm>
              <a:custGeom>
                <a:rect b="b" l="l" r="r" t="t"/>
                <a:pathLst>
                  <a:path extrusionOk="0" h="876" w="1728">
                    <a:moveTo>
                      <a:pt x="195" y="237"/>
                    </a:moveTo>
                    <a:lnTo>
                      <a:pt x="198" y="182"/>
                    </a:lnTo>
                    <a:lnTo>
                      <a:pt x="200" y="126"/>
                    </a:lnTo>
                    <a:lnTo>
                      <a:pt x="206" y="72"/>
                    </a:lnTo>
                    <a:lnTo>
                      <a:pt x="219" y="22"/>
                    </a:lnTo>
                    <a:lnTo>
                      <a:pt x="229" y="11"/>
                    </a:lnTo>
                    <a:lnTo>
                      <a:pt x="248" y="3"/>
                    </a:lnTo>
                    <a:lnTo>
                      <a:pt x="269" y="0"/>
                    </a:lnTo>
                    <a:lnTo>
                      <a:pt x="285" y="3"/>
                    </a:lnTo>
                    <a:lnTo>
                      <a:pt x="316" y="30"/>
                    </a:lnTo>
                    <a:lnTo>
                      <a:pt x="343" y="61"/>
                    </a:lnTo>
                    <a:lnTo>
                      <a:pt x="367" y="92"/>
                    </a:lnTo>
                    <a:lnTo>
                      <a:pt x="387" y="126"/>
                    </a:lnTo>
                    <a:lnTo>
                      <a:pt x="411" y="158"/>
                    </a:lnTo>
                    <a:lnTo>
                      <a:pt x="432" y="187"/>
                    </a:lnTo>
                    <a:lnTo>
                      <a:pt x="456" y="210"/>
                    </a:lnTo>
                    <a:lnTo>
                      <a:pt x="482" y="229"/>
                    </a:lnTo>
                    <a:lnTo>
                      <a:pt x="488" y="210"/>
                    </a:lnTo>
                    <a:lnTo>
                      <a:pt x="493" y="193"/>
                    </a:lnTo>
                    <a:lnTo>
                      <a:pt x="500" y="176"/>
                    </a:lnTo>
                    <a:lnTo>
                      <a:pt x="513" y="163"/>
                    </a:lnTo>
                    <a:lnTo>
                      <a:pt x="530" y="153"/>
                    </a:lnTo>
                    <a:lnTo>
                      <a:pt x="545" y="145"/>
                    </a:lnTo>
                    <a:lnTo>
                      <a:pt x="560" y="138"/>
                    </a:lnTo>
                    <a:lnTo>
                      <a:pt x="579" y="129"/>
                    </a:lnTo>
                    <a:lnTo>
                      <a:pt x="597" y="121"/>
                    </a:lnTo>
                    <a:lnTo>
                      <a:pt x="616" y="119"/>
                    </a:lnTo>
                    <a:lnTo>
                      <a:pt x="634" y="114"/>
                    </a:lnTo>
                    <a:lnTo>
                      <a:pt x="653" y="114"/>
                    </a:lnTo>
                    <a:lnTo>
                      <a:pt x="663" y="119"/>
                    </a:lnTo>
                    <a:lnTo>
                      <a:pt x="671" y="129"/>
                    </a:lnTo>
                    <a:lnTo>
                      <a:pt x="676" y="143"/>
                    </a:lnTo>
                    <a:lnTo>
                      <a:pt x="674" y="156"/>
                    </a:lnTo>
                    <a:lnTo>
                      <a:pt x="669" y="166"/>
                    </a:lnTo>
                    <a:lnTo>
                      <a:pt x="658" y="174"/>
                    </a:lnTo>
                    <a:lnTo>
                      <a:pt x="651" y="185"/>
                    </a:lnTo>
                    <a:lnTo>
                      <a:pt x="639" y="193"/>
                    </a:lnTo>
                    <a:lnTo>
                      <a:pt x="627" y="200"/>
                    </a:lnTo>
                    <a:lnTo>
                      <a:pt x="616" y="208"/>
                    </a:lnTo>
                    <a:lnTo>
                      <a:pt x="606" y="219"/>
                    </a:lnTo>
                    <a:lnTo>
                      <a:pt x="595" y="227"/>
                    </a:lnTo>
                    <a:lnTo>
                      <a:pt x="592" y="245"/>
                    </a:lnTo>
                    <a:lnTo>
                      <a:pt x="592" y="264"/>
                    </a:lnTo>
                    <a:lnTo>
                      <a:pt x="590" y="282"/>
                    </a:lnTo>
                    <a:lnTo>
                      <a:pt x="587" y="301"/>
                    </a:lnTo>
                    <a:lnTo>
                      <a:pt x="574" y="292"/>
                    </a:lnTo>
                    <a:lnTo>
                      <a:pt x="563" y="287"/>
                    </a:lnTo>
                    <a:lnTo>
                      <a:pt x="550" y="279"/>
                    </a:lnTo>
                    <a:lnTo>
                      <a:pt x="540" y="271"/>
                    </a:lnTo>
                    <a:lnTo>
                      <a:pt x="527" y="264"/>
                    </a:lnTo>
                    <a:lnTo>
                      <a:pt x="513" y="259"/>
                    </a:lnTo>
                    <a:lnTo>
                      <a:pt x="503" y="250"/>
                    </a:lnTo>
                    <a:lnTo>
                      <a:pt x="490" y="245"/>
                    </a:lnTo>
                    <a:lnTo>
                      <a:pt x="508" y="253"/>
                    </a:lnTo>
                    <a:lnTo>
                      <a:pt x="525" y="261"/>
                    </a:lnTo>
                    <a:lnTo>
                      <a:pt x="543" y="269"/>
                    </a:lnTo>
                    <a:lnTo>
                      <a:pt x="558" y="279"/>
                    </a:lnTo>
                    <a:lnTo>
                      <a:pt x="577" y="287"/>
                    </a:lnTo>
                    <a:lnTo>
                      <a:pt x="592" y="295"/>
                    </a:lnTo>
                    <a:lnTo>
                      <a:pt x="611" y="306"/>
                    </a:lnTo>
                    <a:lnTo>
                      <a:pt x="629" y="313"/>
                    </a:lnTo>
                    <a:lnTo>
                      <a:pt x="679" y="324"/>
                    </a:lnTo>
                    <a:lnTo>
                      <a:pt x="732" y="331"/>
                    </a:lnTo>
                    <a:lnTo>
                      <a:pt x="782" y="343"/>
                    </a:lnTo>
                    <a:lnTo>
                      <a:pt x="832" y="350"/>
                    </a:lnTo>
                    <a:lnTo>
                      <a:pt x="884" y="358"/>
                    </a:lnTo>
                    <a:lnTo>
                      <a:pt x="935" y="366"/>
                    </a:lnTo>
                    <a:lnTo>
                      <a:pt x="982" y="373"/>
                    </a:lnTo>
                    <a:lnTo>
                      <a:pt x="1032" y="385"/>
                    </a:lnTo>
                    <a:lnTo>
                      <a:pt x="1079" y="400"/>
                    </a:lnTo>
                    <a:lnTo>
                      <a:pt x="1126" y="418"/>
                    </a:lnTo>
                    <a:lnTo>
                      <a:pt x="1174" y="434"/>
                    </a:lnTo>
                    <a:lnTo>
                      <a:pt x="1221" y="452"/>
                    </a:lnTo>
                    <a:lnTo>
                      <a:pt x="1268" y="469"/>
                    </a:lnTo>
                    <a:lnTo>
                      <a:pt x="1313" y="484"/>
                    </a:lnTo>
                    <a:lnTo>
                      <a:pt x="1360" y="501"/>
                    </a:lnTo>
                    <a:lnTo>
                      <a:pt x="1407" y="513"/>
                    </a:lnTo>
                    <a:lnTo>
                      <a:pt x="1360" y="497"/>
                    </a:lnTo>
                    <a:lnTo>
                      <a:pt x="1313" y="484"/>
                    </a:lnTo>
                    <a:lnTo>
                      <a:pt x="1266" y="469"/>
                    </a:lnTo>
                    <a:lnTo>
                      <a:pt x="1219" y="452"/>
                    </a:lnTo>
                    <a:lnTo>
                      <a:pt x="1171" y="434"/>
                    </a:lnTo>
                    <a:lnTo>
                      <a:pt x="1123" y="418"/>
                    </a:lnTo>
                    <a:lnTo>
                      <a:pt x="1079" y="403"/>
                    </a:lnTo>
                    <a:lnTo>
                      <a:pt x="1032" y="385"/>
                    </a:lnTo>
                    <a:lnTo>
                      <a:pt x="1074" y="371"/>
                    </a:lnTo>
                    <a:lnTo>
                      <a:pt x="1113" y="361"/>
                    </a:lnTo>
                    <a:lnTo>
                      <a:pt x="1155" y="348"/>
                    </a:lnTo>
                    <a:lnTo>
                      <a:pt x="1197" y="337"/>
                    </a:lnTo>
                    <a:lnTo>
                      <a:pt x="1237" y="324"/>
                    </a:lnTo>
                    <a:lnTo>
                      <a:pt x="1279" y="313"/>
                    </a:lnTo>
                    <a:lnTo>
                      <a:pt x="1321" y="301"/>
                    </a:lnTo>
                    <a:lnTo>
                      <a:pt x="1363" y="289"/>
                    </a:lnTo>
                    <a:lnTo>
                      <a:pt x="1392" y="282"/>
                    </a:lnTo>
                    <a:lnTo>
                      <a:pt x="1421" y="271"/>
                    </a:lnTo>
                    <a:lnTo>
                      <a:pt x="1449" y="261"/>
                    </a:lnTo>
                    <a:lnTo>
                      <a:pt x="1479" y="253"/>
                    </a:lnTo>
                    <a:lnTo>
                      <a:pt x="1508" y="242"/>
                    </a:lnTo>
                    <a:lnTo>
                      <a:pt x="1540" y="235"/>
                    </a:lnTo>
                    <a:lnTo>
                      <a:pt x="1568" y="229"/>
                    </a:lnTo>
                    <a:lnTo>
                      <a:pt x="1600" y="227"/>
                    </a:lnTo>
                    <a:lnTo>
                      <a:pt x="1610" y="227"/>
                    </a:lnTo>
                    <a:lnTo>
                      <a:pt x="1621" y="227"/>
                    </a:lnTo>
                    <a:lnTo>
                      <a:pt x="1634" y="227"/>
                    </a:lnTo>
                    <a:lnTo>
                      <a:pt x="1644" y="229"/>
                    </a:lnTo>
                    <a:lnTo>
                      <a:pt x="1658" y="232"/>
                    </a:lnTo>
                    <a:lnTo>
                      <a:pt x="1668" y="237"/>
                    </a:lnTo>
                    <a:lnTo>
                      <a:pt x="1678" y="242"/>
                    </a:lnTo>
                    <a:lnTo>
                      <a:pt x="1686" y="250"/>
                    </a:lnTo>
                    <a:lnTo>
                      <a:pt x="1705" y="271"/>
                    </a:lnTo>
                    <a:lnTo>
                      <a:pt x="1720" y="301"/>
                    </a:lnTo>
                    <a:lnTo>
                      <a:pt x="1728" y="329"/>
                    </a:lnTo>
                    <a:lnTo>
                      <a:pt x="1720" y="358"/>
                    </a:lnTo>
                    <a:lnTo>
                      <a:pt x="1708" y="373"/>
                    </a:lnTo>
                    <a:lnTo>
                      <a:pt x="1691" y="390"/>
                    </a:lnTo>
                    <a:lnTo>
                      <a:pt x="1673" y="403"/>
                    </a:lnTo>
                    <a:lnTo>
                      <a:pt x="1655" y="416"/>
                    </a:lnTo>
                    <a:lnTo>
                      <a:pt x="1634" y="427"/>
                    </a:lnTo>
                    <a:lnTo>
                      <a:pt x="1610" y="437"/>
                    </a:lnTo>
                    <a:lnTo>
                      <a:pt x="1589" y="447"/>
                    </a:lnTo>
                    <a:lnTo>
                      <a:pt x="1568" y="455"/>
                    </a:lnTo>
                    <a:lnTo>
                      <a:pt x="1550" y="466"/>
                    </a:lnTo>
                    <a:lnTo>
                      <a:pt x="1528" y="474"/>
                    </a:lnTo>
                    <a:lnTo>
                      <a:pt x="1508" y="482"/>
                    </a:lnTo>
                    <a:lnTo>
                      <a:pt x="1489" y="487"/>
                    </a:lnTo>
                    <a:lnTo>
                      <a:pt x="1468" y="494"/>
                    </a:lnTo>
                    <a:lnTo>
                      <a:pt x="1447" y="501"/>
                    </a:lnTo>
                    <a:lnTo>
                      <a:pt x="1426" y="506"/>
                    </a:lnTo>
                    <a:lnTo>
                      <a:pt x="1407" y="513"/>
                    </a:lnTo>
                    <a:lnTo>
                      <a:pt x="1434" y="526"/>
                    </a:lnTo>
                    <a:lnTo>
                      <a:pt x="1461" y="539"/>
                    </a:lnTo>
                    <a:lnTo>
                      <a:pt x="1486" y="550"/>
                    </a:lnTo>
                    <a:lnTo>
                      <a:pt x="1515" y="561"/>
                    </a:lnTo>
                    <a:lnTo>
                      <a:pt x="1542" y="573"/>
                    </a:lnTo>
                    <a:lnTo>
                      <a:pt x="1568" y="587"/>
                    </a:lnTo>
                    <a:lnTo>
                      <a:pt x="1594" y="603"/>
                    </a:lnTo>
                    <a:lnTo>
                      <a:pt x="1621" y="618"/>
                    </a:lnTo>
                    <a:lnTo>
                      <a:pt x="1644" y="637"/>
                    </a:lnTo>
                    <a:lnTo>
                      <a:pt x="1666" y="657"/>
                    </a:lnTo>
                    <a:lnTo>
                      <a:pt x="1684" y="684"/>
                    </a:lnTo>
                    <a:lnTo>
                      <a:pt x="1695" y="713"/>
                    </a:lnTo>
                    <a:lnTo>
                      <a:pt x="1697" y="743"/>
                    </a:lnTo>
                    <a:lnTo>
                      <a:pt x="1691" y="771"/>
                    </a:lnTo>
                    <a:lnTo>
                      <a:pt x="1681" y="797"/>
                    </a:lnTo>
                    <a:lnTo>
                      <a:pt x="1663" y="810"/>
                    </a:lnTo>
                    <a:lnTo>
                      <a:pt x="1631" y="813"/>
                    </a:lnTo>
                    <a:lnTo>
                      <a:pt x="1600" y="813"/>
                    </a:lnTo>
                    <a:lnTo>
                      <a:pt x="1570" y="810"/>
                    </a:lnTo>
                    <a:lnTo>
                      <a:pt x="1540" y="810"/>
                    </a:lnTo>
                    <a:lnTo>
                      <a:pt x="1508" y="808"/>
                    </a:lnTo>
                    <a:lnTo>
                      <a:pt x="1479" y="805"/>
                    </a:lnTo>
                    <a:lnTo>
                      <a:pt x="1447" y="800"/>
                    </a:lnTo>
                    <a:lnTo>
                      <a:pt x="1419" y="797"/>
                    </a:lnTo>
                    <a:lnTo>
                      <a:pt x="1387" y="792"/>
                    </a:lnTo>
                    <a:lnTo>
                      <a:pt x="1358" y="787"/>
                    </a:lnTo>
                    <a:lnTo>
                      <a:pt x="1328" y="782"/>
                    </a:lnTo>
                    <a:lnTo>
                      <a:pt x="1298" y="776"/>
                    </a:lnTo>
                    <a:lnTo>
                      <a:pt x="1268" y="773"/>
                    </a:lnTo>
                    <a:lnTo>
                      <a:pt x="1239" y="768"/>
                    </a:lnTo>
                    <a:lnTo>
                      <a:pt x="1207" y="763"/>
                    </a:lnTo>
                    <a:lnTo>
                      <a:pt x="1179" y="760"/>
                    </a:lnTo>
                    <a:lnTo>
                      <a:pt x="1155" y="758"/>
                    </a:lnTo>
                    <a:lnTo>
                      <a:pt x="1135" y="755"/>
                    </a:lnTo>
                    <a:lnTo>
                      <a:pt x="1110" y="753"/>
                    </a:lnTo>
                    <a:lnTo>
                      <a:pt x="1090" y="748"/>
                    </a:lnTo>
                    <a:lnTo>
                      <a:pt x="1066" y="743"/>
                    </a:lnTo>
                    <a:lnTo>
                      <a:pt x="1044" y="736"/>
                    </a:lnTo>
                    <a:lnTo>
                      <a:pt x="1021" y="731"/>
                    </a:lnTo>
                    <a:lnTo>
                      <a:pt x="1000" y="729"/>
                    </a:lnTo>
                    <a:lnTo>
                      <a:pt x="965" y="734"/>
                    </a:lnTo>
                    <a:lnTo>
                      <a:pt x="932" y="739"/>
                    </a:lnTo>
                    <a:lnTo>
                      <a:pt x="898" y="745"/>
                    </a:lnTo>
                    <a:lnTo>
                      <a:pt x="866" y="750"/>
                    </a:lnTo>
                    <a:lnTo>
                      <a:pt x="832" y="755"/>
                    </a:lnTo>
                    <a:lnTo>
                      <a:pt x="800" y="760"/>
                    </a:lnTo>
                    <a:lnTo>
                      <a:pt x="767" y="766"/>
                    </a:lnTo>
                    <a:lnTo>
                      <a:pt x="735" y="771"/>
                    </a:lnTo>
                    <a:lnTo>
                      <a:pt x="700" y="778"/>
                    </a:lnTo>
                    <a:lnTo>
                      <a:pt x="666" y="790"/>
                    </a:lnTo>
                    <a:lnTo>
                      <a:pt x="632" y="800"/>
                    </a:lnTo>
                    <a:lnTo>
                      <a:pt x="597" y="813"/>
                    </a:lnTo>
                    <a:lnTo>
                      <a:pt x="563" y="824"/>
                    </a:lnTo>
                    <a:lnTo>
                      <a:pt x="532" y="834"/>
                    </a:lnTo>
                    <a:lnTo>
                      <a:pt x="498" y="842"/>
                    </a:lnTo>
                    <a:lnTo>
                      <a:pt x="464" y="850"/>
                    </a:lnTo>
                    <a:lnTo>
                      <a:pt x="446" y="855"/>
                    </a:lnTo>
                    <a:lnTo>
                      <a:pt x="427" y="860"/>
                    </a:lnTo>
                    <a:lnTo>
                      <a:pt x="409" y="866"/>
                    </a:lnTo>
                    <a:lnTo>
                      <a:pt x="387" y="871"/>
                    </a:lnTo>
                    <a:lnTo>
                      <a:pt x="369" y="874"/>
                    </a:lnTo>
                    <a:lnTo>
                      <a:pt x="350" y="876"/>
                    </a:lnTo>
                    <a:lnTo>
                      <a:pt x="330" y="876"/>
                    </a:lnTo>
                    <a:lnTo>
                      <a:pt x="311" y="876"/>
                    </a:lnTo>
                    <a:lnTo>
                      <a:pt x="282" y="874"/>
                    </a:lnTo>
                    <a:lnTo>
                      <a:pt x="253" y="869"/>
                    </a:lnTo>
                    <a:lnTo>
                      <a:pt x="224" y="860"/>
                    </a:lnTo>
                    <a:lnTo>
                      <a:pt x="195" y="852"/>
                    </a:lnTo>
                    <a:lnTo>
                      <a:pt x="167" y="845"/>
                    </a:lnTo>
                    <a:lnTo>
                      <a:pt x="140" y="834"/>
                    </a:lnTo>
                    <a:lnTo>
                      <a:pt x="113" y="820"/>
                    </a:lnTo>
                    <a:lnTo>
                      <a:pt x="88" y="810"/>
                    </a:lnTo>
                    <a:lnTo>
                      <a:pt x="64" y="792"/>
                    </a:lnTo>
                    <a:lnTo>
                      <a:pt x="43" y="766"/>
                    </a:lnTo>
                    <a:lnTo>
                      <a:pt x="29" y="743"/>
                    </a:lnTo>
                    <a:lnTo>
                      <a:pt x="35" y="724"/>
                    </a:lnTo>
                    <a:lnTo>
                      <a:pt x="64" y="699"/>
                    </a:lnTo>
                    <a:lnTo>
                      <a:pt x="96" y="679"/>
                    </a:lnTo>
                    <a:lnTo>
                      <a:pt x="130" y="661"/>
                    </a:lnTo>
                    <a:lnTo>
                      <a:pt x="167" y="645"/>
                    </a:lnTo>
                    <a:lnTo>
                      <a:pt x="204" y="629"/>
                    </a:lnTo>
                    <a:lnTo>
                      <a:pt x="240" y="615"/>
                    </a:lnTo>
                    <a:lnTo>
                      <a:pt x="279" y="600"/>
                    </a:lnTo>
                    <a:lnTo>
                      <a:pt x="316" y="585"/>
                    </a:lnTo>
                    <a:lnTo>
                      <a:pt x="340" y="576"/>
                    </a:lnTo>
                    <a:lnTo>
                      <a:pt x="361" y="568"/>
                    </a:lnTo>
                    <a:lnTo>
                      <a:pt x="387" y="563"/>
                    </a:lnTo>
                    <a:lnTo>
                      <a:pt x="411" y="555"/>
                    </a:lnTo>
                    <a:lnTo>
                      <a:pt x="437" y="550"/>
                    </a:lnTo>
                    <a:lnTo>
                      <a:pt x="464" y="545"/>
                    </a:lnTo>
                    <a:lnTo>
                      <a:pt x="490" y="539"/>
                    </a:lnTo>
                    <a:lnTo>
                      <a:pt x="513" y="534"/>
                    </a:lnTo>
                    <a:lnTo>
                      <a:pt x="500" y="516"/>
                    </a:lnTo>
                    <a:lnTo>
                      <a:pt x="488" y="497"/>
                    </a:lnTo>
                    <a:lnTo>
                      <a:pt x="474" y="482"/>
                    </a:lnTo>
                    <a:lnTo>
                      <a:pt x="461" y="471"/>
                    </a:lnTo>
                    <a:lnTo>
                      <a:pt x="448" y="458"/>
                    </a:lnTo>
                    <a:lnTo>
                      <a:pt x="434" y="445"/>
                    </a:lnTo>
                    <a:lnTo>
                      <a:pt x="422" y="432"/>
                    </a:lnTo>
                    <a:lnTo>
                      <a:pt x="409" y="418"/>
                    </a:lnTo>
                    <a:lnTo>
                      <a:pt x="392" y="408"/>
                    </a:lnTo>
                    <a:lnTo>
                      <a:pt x="377" y="398"/>
                    </a:lnTo>
                    <a:lnTo>
                      <a:pt x="361" y="390"/>
                    </a:lnTo>
                    <a:lnTo>
                      <a:pt x="345" y="385"/>
                    </a:lnTo>
                    <a:lnTo>
                      <a:pt x="330" y="382"/>
                    </a:lnTo>
                    <a:lnTo>
                      <a:pt x="313" y="380"/>
                    </a:lnTo>
                    <a:lnTo>
                      <a:pt x="295" y="376"/>
                    </a:lnTo>
                    <a:lnTo>
                      <a:pt x="276" y="376"/>
                    </a:lnTo>
                    <a:lnTo>
                      <a:pt x="259" y="376"/>
                    </a:lnTo>
                    <a:lnTo>
                      <a:pt x="240" y="376"/>
                    </a:lnTo>
                    <a:lnTo>
                      <a:pt x="219" y="376"/>
                    </a:lnTo>
                    <a:lnTo>
                      <a:pt x="200" y="376"/>
                    </a:lnTo>
                    <a:lnTo>
                      <a:pt x="182" y="376"/>
                    </a:lnTo>
                    <a:lnTo>
                      <a:pt x="164" y="376"/>
                    </a:lnTo>
                    <a:lnTo>
                      <a:pt x="143" y="380"/>
                    </a:lnTo>
                    <a:lnTo>
                      <a:pt x="125" y="380"/>
                    </a:lnTo>
                    <a:lnTo>
                      <a:pt x="103" y="380"/>
                    </a:lnTo>
                    <a:lnTo>
                      <a:pt x="85" y="380"/>
                    </a:lnTo>
                    <a:lnTo>
                      <a:pt x="64" y="380"/>
                    </a:lnTo>
                    <a:lnTo>
                      <a:pt x="46" y="376"/>
                    </a:lnTo>
                    <a:lnTo>
                      <a:pt x="32" y="371"/>
                    </a:lnTo>
                    <a:lnTo>
                      <a:pt x="19" y="363"/>
                    </a:lnTo>
                    <a:lnTo>
                      <a:pt x="9" y="348"/>
                    </a:lnTo>
                    <a:lnTo>
                      <a:pt x="0" y="334"/>
                    </a:lnTo>
                    <a:lnTo>
                      <a:pt x="0" y="324"/>
                    </a:lnTo>
                    <a:lnTo>
                      <a:pt x="9" y="316"/>
                    </a:lnTo>
                    <a:lnTo>
                      <a:pt x="14" y="308"/>
                    </a:lnTo>
                    <a:lnTo>
                      <a:pt x="22" y="306"/>
                    </a:lnTo>
                    <a:lnTo>
                      <a:pt x="43" y="297"/>
                    </a:lnTo>
                    <a:lnTo>
                      <a:pt x="64" y="287"/>
                    </a:lnTo>
                    <a:lnTo>
                      <a:pt x="85" y="279"/>
                    </a:lnTo>
                    <a:lnTo>
                      <a:pt x="108" y="269"/>
                    </a:lnTo>
                    <a:lnTo>
                      <a:pt x="130" y="261"/>
                    </a:lnTo>
                    <a:lnTo>
                      <a:pt x="150" y="250"/>
                    </a:lnTo>
                    <a:lnTo>
                      <a:pt x="174" y="245"/>
                    </a:lnTo>
                    <a:lnTo>
                      <a:pt x="195" y="237"/>
                    </a:lnTo>
                    <a:lnTo>
                      <a:pt x="211" y="237"/>
                    </a:lnTo>
                    <a:lnTo>
                      <a:pt x="227" y="242"/>
                    </a:lnTo>
                    <a:lnTo>
                      <a:pt x="240" y="247"/>
                    </a:lnTo>
                    <a:lnTo>
                      <a:pt x="256" y="250"/>
                    </a:lnTo>
                    <a:lnTo>
                      <a:pt x="266" y="259"/>
                    </a:lnTo>
                    <a:lnTo>
                      <a:pt x="279" y="266"/>
                    </a:lnTo>
                    <a:lnTo>
                      <a:pt x="293" y="274"/>
                    </a:lnTo>
                    <a:lnTo>
                      <a:pt x="306" y="284"/>
                    </a:lnTo>
                    <a:lnTo>
                      <a:pt x="293" y="274"/>
                    </a:lnTo>
                    <a:lnTo>
                      <a:pt x="279" y="264"/>
                    </a:lnTo>
                    <a:lnTo>
                      <a:pt x="266" y="255"/>
                    </a:lnTo>
                    <a:lnTo>
                      <a:pt x="256" y="245"/>
                    </a:lnTo>
                    <a:lnTo>
                      <a:pt x="240" y="240"/>
                    </a:lnTo>
                    <a:lnTo>
                      <a:pt x="227" y="240"/>
                    </a:lnTo>
                    <a:lnTo>
                      <a:pt x="211" y="240"/>
                    </a:lnTo>
                    <a:lnTo>
                      <a:pt x="195" y="23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99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44"/>
              <p:cNvSpPr/>
              <p:nvPr/>
            </p:nvSpPr>
            <p:spPr>
              <a:xfrm>
                <a:off x="3479" y="2433"/>
                <a:ext cx="375" cy="193"/>
              </a:xfrm>
              <a:custGeom>
                <a:rect b="b" l="l" r="r" t="t"/>
                <a:pathLst>
                  <a:path extrusionOk="0" h="876" w="1728">
                    <a:moveTo>
                      <a:pt x="195" y="237"/>
                    </a:moveTo>
                    <a:lnTo>
                      <a:pt x="198" y="182"/>
                    </a:lnTo>
                    <a:lnTo>
                      <a:pt x="200" y="126"/>
                    </a:lnTo>
                    <a:lnTo>
                      <a:pt x="206" y="72"/>
                    </a:lnTo>
                    <a:lnTo>
                      <a:pt x="219" y="22"/>
                    </a:lnTo>
                    <a:lnTo>
                      <a:pt x="229" y="11"/>
                    </a:lnTo>
                    <a:lnTo>
                      <a:pt x="248" y="3"/>
                    </a:lnTo>
                    <a:lnTo>
                      <a:pt x="269" y="0"/>
                    </a:lnTo>
                    <a:lnTo>
                      <a:pt x="285" y="3"/>
                    </a:lnTo>
                    <a:lnTo>
                      <a:pt x="316" y="30"/>
                    </a:lnTo>
                    <a:lnTo>
                      <a:pt x="343" y="61"/>
                    </a:lnTo>
                    <a:lnTo>
                      <a:pt x="367" y="92"/>
                    </a:lnTo>
                    <a:lnTo>
                      <a:pt x="387" y="126"/>
                    </a:lnTo>
                    <a:lnTo>
                      <a:pt x="411" y="158"/>
                    </a:lnTo>
                    <a:lnTo>
                      <a:pt x="432" y="187"/>
                    </a:lnTo>
                    <a:lnTo>
                      <a:pt x="456" y="210"/>
                    </a:lnTo>
                    <a:lnTo>
                      <a:pt x="482" y="229"/>
                    </a:lnTo>
                    <a:lnTo>
                      <a:pt x="488" y="210"/>
                    </a:lnTo>
                    <a:lnTo>
                      <a:pt x="493" y="193"/>
                    </a:lnTo>
                    <a:lnTo>
                      <a:pt x="500" y="176"/>
                    </a:lnTo>
                    <a:lnTo>
                      <a:pt x="513" y="163"/>
                    </a:lnTo>
                    <a:lnTo>
                      <a:pt x="530" y="153"/>
                    </a:lnTo>
                    <a:lnTo>
                      <a:pt x="545" y="145"/>
                    </a:lnTo>
                    <a:lnTo>
                      <a:pt x="560" y="138"/>
                    </a:lnTo>
                    <a:lnTo>
                      <a:pt x="579" y="129"/>
                    </a:lnTo>
                    <a:lnTo>
                      <a:pt x="597" y="121"/>
                    </a:lnTo>
                    <a:lnTo>
                      <a:pt x="616" y="119"/>
                    </a:lnTo>
                    <a:lnTo>
                      <a:pt x="634" y="114"/>
                    </a:lnTo>
                    <a:lnTo>
                      <a:pt x="653" y="114"/>
                    </a:lnTo>
                    <a:lnTo>
                      <a:pt x="663" y="119"/>
                    </a:lnTo>
                    <a:lnTo>
                      <a:pt x="671" y="129"/>
                    </a:lnTo>
                    <a:lnTo>
                      <a:pt x="676" y="143"/>
                    </a:lnTo>
                    <a:lnTo>
                      <a:pt x="674" y="156"/>
                    </a:lnTo>
                    <a:lnTo>
                      <a:pt x="669" y="166"/>
                    </a:lnTo>
                    <a:lnTo>
                      <a:pt x="658" y="174"/>
                    </a:lnTo>
                    <a:lnTo>
                      <a:pt x="651" y="185"/>
                    </a:lnTo>
                    <a:lnTo>
                      <a:pt x="639" y="193"/>
                    </a:lnTo>
                    <a:lnTo>
                      <a:pt x="627" y="200"/>
                    </a:lnTo>
                    <a:lnTo>
                      <a:pt x="616" y="208"/>
                    </a:lnTo>
                    <a:lnTo>
                      <a:pt x="606" y="219"/>
                    </a:lnTo>
                    <a:lnTo>
                      <a:pt x="595" y="227"/>
                    </a:lnTo>
                    <a:lnTo>
                      <a:pt x="592" y="245"/>
                    </a:lnTo>
                    <a:lnTo>
                      <a:pt x="592" y="264"/>
                    </a:lnTo>
                    <a:lnTo>
                      <a:pt x="590" y="282"/>
                    </a:lnTo>
                    <a:lnTo>
                      <a:pt x="587" y="301"/>
                    </a:lnTo>
                    <a:lnTo>
                      <a:pt x="574" y="292"/>
                    </a:lnTo>
                    <a:lnTo>
                      <a:pt x="563" y="287"/>
                    </a:lnTo>
                    <a:lnTo>
                      <a:pt x="550" y="279"/>
                    </a:lnTo>
                    <a:lnTo>
                      <a:pt x="540" y="271"/>
                    </a:lnTo>
                    <a:lnTo>
                      <a:pt x="527" y="264"/>
                    </a:lnTo>
                    <a:lnTo>
                      <a:pt x="513" y="259"/>
                    </a:lnTo>
                    <a:lnTo>
                      <a:pt x="503" y="250"/>
                    </a:lnTo>
                    <a:lnTo>
                      <a:pt x="490" y="245"/>
                    </a:lnTo>
                    <a:lnTo>
                      <a:pt x="508" y="253"/>
                    </a:lnTo>
                    <a:lnTo>
                      <a:pt x="525" y="261"/>
                    </a:lnTo>
                    <a:lnTo>
                      <a:pt x="543" y="269"/>
                    </a:lnTo>
                    <a:lnTo>
                      <a:pt x="558" y="279"/>
                    </a:lnTo>
                    <a:lnTo>
                      <a:pt x="577" y="287"/>
                    </a:lnTo>
                    <a:lnTo>
                      <a:pt x="592" y="295"/>
                    </a:lnTo>
                    <a:lnTo>
                      <a:pt x="611" y="306"/>
                    </a:lnTo>
                    <a:lnTo>
                      <a:pt x="629" y="313"/>
                    </a:lnTo>
                    <a:lnTo>
                      <a:pt x="679" y="324"/>
                    </a:lnTo>
                    <a:lnTo>
                      <a:pt x="732" y="331"/>
                    </a:lnTo>
                    <a:lnTo>
                      <a:pt x="782" y="343"/>
                    </a:lnTo>
                    <a:lnTo>
                      <a:pt x="832" y="350"/>
                    </a:lnTo>
                    <a:lnTo>
                      <a:pt x="884" y="358"/>
                    </a:lnTo>
                    <a:lnTo>
                      <a:pt x="935" y="366"/>
                    </a:lnTo>
                    <a:lnTo>
                      <a:pt x="982" y="373"/>
                    </a:lnTo>
                    <a:lnTo>
                      <a:pt x="1032" y="385"/>
                    </a:lnTo>
                    <a:lnTo>
                      <a:pt x="1079" y="400"/>
                    </a:lnTo>
                    <a:lnTo>
                      <a:pt x="1126" y="418"/>
                    </a:lnTo>
                    <a:lnTo>
                      <a:pt x="1174" y="434"/>
                    </a:lnTo>
                    <a:lnTo>
                      <a:pt x="1221" y="452"/>
                    </a:lnTo>
                    <a:lnTo>
                      <a:pt x="1268" y="469"/>
                    </a:lnTo>
                    <a:lnTo>
                      <a:pt x="1313" y="484"/>
                    </a:lnTo>
                    <a:lnTo>
                      <a:pt x="1360" y="501"/>
                    </a:lnTo>
                    <a:lnTo>
                      <a:pt x="1407" y="513"/>
                    </a:lnTo>
                    <a:lnTo>
                      <a:pt x="1360" y="497"/>
                    </a:lnTo>
                    <a:lnTo>
                      <a:pt x="1313" y="484"/>
                    </a:lnTo>
                    <a:lnTo>
                      <a:pt x="1266" y="469"/>
                    </a:lnTo>
                    <a:lnTo>
                      <a:pt x="1219" y="452"/>
                    </a:lnTo>
                    <a:lnTo>
                      <a:pt x="1171" y="434"/>
                    </a:lnTo>
                    <a:lnTo>
                      <a:pt x="1123" y="418"/>
                    </a:lnTo>
                    <a:lnTo>
                      <a:pt x="1079" y="403"/>
                    </a:lnTo>
                    <a:lnTo>
                      <a:pt x="1032" y="385"/>
                    </a:lnTo>
                    <a:lnTo>
                      <a:pt x="1074" y="371"/>
                    </a:lnTo>
                    <a:lnTo>
                      <a:pt x="1113" y="361"/>
                    </a:lnTo>
                    <a:lnTo>
                      <a:pt x="1155" y="348"/>
                    </a:lnTo>
                    <a:lnTo>
                      <a:pt x="1197" y="337"/>
                    </a:lnTo>
                    <a:lnTo>
                      <a:pt x="1237" y="324"/>
                    </a:lnTo>
                    <a:lnTo>
                      <a:pt x="1279" y="313"/>
                    </a:lnTo>
                    <a:lnTo>
                      <a:pt x="1321" y="301"/>
                    </a:lnTo>
                    <a:lnTo>
                      <a:pt x="1363" y="289"/>
                    </a:lnTo>
                    <a:lnTo>
                      <a:pt x="1392" y="282"/>
                    </a:lnTo>
                    <a:lnTo>
                      <a:pt x="1421" y="271"/>
                    </a:lnTo>
                    <a:lnTo>
                      <a:pt x="1449" y="261"/>
                    </a:lnTo>
                    <a:lnTo>
                      <a:pt x="1479" y="253"/>
                    </a:lnTo>
                    <a:lnTo>
                      <a:pt x="1508" y="242"/>
                    </a:lnTo>
                    <a:lnTo>
                      <a:pt x="1540" y="235"/>
                    </a:lnTo>
                    <a:lnTo>
                      <a:pt x="1568" y="229"/>
                    </a:lnTo>
                    <a:lnTo>
                      <a:pt x="1600" y="227"/>
                    </a:lnTo>
                    <a:lnTo>
                      <a:pt x="1610" y="227"/>
                    </a:lnTo>
                    <a:lnTo>
                      <a:pt x="1621" y="227"/>
                    </a:lnTo>
                    <a:lnTo>
                      <a:pt x="1634" y="227"/>
                    </a:lnTo>
                    <a:lnTo>
                      <a:pt x="1644" y="229"/>
                    </a:lnTo>
                    <a:lnTo>
                      <a:pt x="1658" y="232"/>
                    </a:lnTo>
                    <a:lnTo>
                      <a:pt x="1668" y="237"/>
                    </a:lnTo>
                    <a:lnTo>
                      <a:pt x="1678" y="242"/>
                    </a:lnTo>
                    <a:lnTo>
                      <a:pt x="1686" y="250"/>
                    </a:lnTo>
                    <a:lnTo>
                      <a:pt x="1705" y="271"/>
                    </a:lnTo>
                    <a:lnTo>
                      <a:pt x="1720" y="301"/>
                    </a:lnTo>
                    <a:lnTo>
                      <a:pt x="1728" y="329"/>
                    </a:lnTo>
                    <a:lnTo>
                      <a:pt x="1720" y="358"/>
                    </a:lnTo>
                    <a:lnTo>
                      <a:pt x="1708" y="373"/>
                    </a:lnTo>
                    <a:lnTo>
                      <a:pt x="1691" y="390"/>
                    </a:lnTo>
                    <a:lnTo>
                      <a:pt x="1673" y="403"/>
                    </a:lnTo>
                    <a:lnTo>
                      <a:pt x="1655" y="416"/>
                    </a:lnTo>
                    <a:lnTo>
                      <a:pt x="1634" y="427"/>
                    </a:lnTo>
                    <a:lnTo>
                      <a:pt x="1610" y="437"/>
                    </a:lnTo>
                    <a:lnTo>
                      <a:pt x="1589" y="447"/>
                    </a:lnTo>
                    <a:lnTo>
                      <a:pt x="1568" y="455"/>
                    </a:lnTo>
                    <a:lnTo>
                      <a:pt x="1550" y="466"/>
                    </a:lnTo>
                    <a:lnTo>
                      <a:pt x="1528" y="474"/>
                    </a:lnTo>
                    <a:lnTo>
                      <a:pt x="1508" y="482"/>
                    </a:lnTo>
                    <a:lnTo>
                      <a:pt x="1489" y="487"/>
                    </a:lnTo>
                    <a:lnTo>
                      <a:pt x="1468" y="494"/>
                    </a:lnTo>
                    <a:lnTo>
                      <a:pt x="1447" y="501"/>
                    </a:lnTo>
                    <a:lnTo>
                      <a:pt x="1426" y="506"/>
                    </a:lnTo>
                    <a:lnTo>
                      <a:pt x="1407" y="513"/>
                    </a:lnTo>
                    <a:lnTo>
                      <a:pt x="1434" y="526"/>
                    </a:lnTo>
                    <a:lnTo>
                      <a:pt x="1461" y="539"/>
                    </a:lnTo>
                    <a:lnTo>
                      <a:pt x="1486" y="550"/>
                    </a:lnTo>
                    <a:lnTo>
                      <a:pt x="1515" y="561"/>
                    </a:lnTo>
                    <a:lnTo>
                      <a:pt x="1542" y="573"/>
                    </a:lnTo>
                    <a:lnTo>
                      <a:pt x="1568" y="587"/>
                    </a:lnTo>
                    <a:lnTo>
                      <a:pt x="1594" y="603"/>
                    </a:lnTo>
                    <a:lnTo>
                      <a:pt x="1621" y="618"/>
                    </a:lnTo>
                    <a:lnTo>
                      <a:pt x="1644" y="637"/>
                    </a:lnTo>
                    <a:lnTo>
                      <a:pt x="1666" y="657"/>
                    </a:lnTo>
                    <a:lnTo>
                      <a:pt x="1684" y="684"/>
                    </a:lnTo>
                    <a:lnTo>
                      <a:pt x="1695" y="713"/>
                    </a:lnTo>
                    <a:lnTo>
                      <a:pt x="1697" y="743"/>
                    </a:lnTo>
                    <a:lnTo>
                      <a:pt x="1691" y="771"/>
                    </a:lnTo>
                    <a:lnTo>
                      <a:pt x="1681" y="797"/>
                    </a:lnTo>
                    <a:lnTo>
                      <a:pt x="1663" y="810"/>
                    </a:lnTo>
                    <a:lnTo>
                      <a:pt x="1631" y="813"/>
                    </a:lnTo>
                    <a:lnTo>
                      <a:pt x="1600" y="813"/>
                    </a:lnTo>
                    <a:lnTo>
                      <a:pt x="1570" y="810"/>
                    </a:lnTo>
                    <a:lnTo>
                      <a:pt x="1540" y="810"/>
                    </a:lnTo>
                    <a:lnTo>
                      <a:pt x="1508" y="808"/>
                    </a:lnTo>
                    <a:lnTo>
                      <a:pt x="1479" y="805"/>
                    </a:lnTo>
                    <a:lnTo>
                      <a:pt x="1447" y="800"/>
                    </a:lnTo>
                    <a:lnTo>
                      <a:pt x="1419" y="797"/>
                    </a:lnTo>
                    <a:lnTo>
                      <a:pt x="1387" y="792"/>
                    </a:lnTo>
                    <a:lnTo>
                      <a:pt x="1358" y="787"/>
                    </a:lnTo>
                    <a:lnTo>
                      <a:pt x="1328" y="782"/>
                    </a:lnTo>
                    <a:lnTo>
                      <a:pt x="1298" y="776"/>
                    </a:lnTo>
                    <a:lnTo>
                      <a:pt x="1268" y="773"/>
                    </a:lnTo>
                    <a:lnTo>
                      <a:pt x="1239" y="768"/>
                    </a:lnTo>
                    <a:lnTo>
                      <a:pt x="1207" y="763"/>
                    </a:lnTo>
                    <a:lnTo>
                      <a:pt x="1179" y="760"/>
                    </a:lnTo>
                    <a:lnTo>
                      <a:pt x="1155" y="758"/>
                    </a:lnTo>
                    <a:lnTo>
                      <a:pt x="1135" y="755"/>
                    </a:lnTo>
                    <a:lnTo>
                      <a:pt x="1110" y="753"/>
                    </a:lnTo>
                    <a:lnTo>
                      <a:pt x="1090" y="748"/>
                    </a:lnTo>
                    <a:lnTo>
                      <a:pt x="1066" y="743"/>
                    </a:lnTo>
                    <a:lnTo>
                      <a:pt x="1044" y="736"/>
                    </a:lnTo>
                    <a:lnTo>
                      <a:pt x="1021" y="731"/>
                    </a:lnTo>
                    <a:lnTo>
                      <a:pt x="1000" y="729"/>
                    </a:lnTo>
                    <a:lnTo>
                      <a:pt x="965" y="734"/>
                    </a:lnTo>
                    <a:lnTo>
                      <a:pt x="932" y="739"/>
                    </a:lnTo>
                    <a:lnTo>
                      <a:pt x="898" y="745"/>
                    </a:lnTo>
                    <a:lnTo>
                      <a:pt x="866" y="750"/>
                    </a:lnTo>
                    <a:lnTo>
                      <a:pt x="832" y="755"/>
                    </a:lnTo>
                    <a:lnTo>
                      <a:pt x="800" y="760"/>
                    </a:lnTo>
                    <a:lnTo>
                      <a:pt x="767" y="766"/>
                    </a:lnTo>
                    <a:lnTo>
                      <a:pt x="735" y="771"/>
                    </a:lnTo>
                    <a:lnTo>
                      <a:pt x="700" y="778"/>
                    </a:lnTo>
                    <a:lnTo>
                      <a:pt x="666" y="790"/>
                    </a:lnTo>
                    <a:lnTo>
                      <a:pt x="632" y="800"/>
                    </a:lnTo>
                    <a:lnTo>
                      <a:pt x="597" y="813"/>
                    </a:lnTo>
                    <a:lnTo>
                      <a:pt x="563" y="824"/>
                    </a:lnTo>
                    <a:lnTo>
                      <a:pt x="532" y="834"/>
                    </a:lnTo>
                    <a:lnTo>
                      <a:pt x="498" y="842"/>
                    </a:lnTo>
                    <a:lnTo>
                      <a:pt x="464" y="850"/>
                    </a:lnTo>
                    <a:lnTo>
                      <a:pt x="446" y="855"/>
                    </a:lnTo>
                    <a:lnTo>
                      <a:pt x="427" y="860"/>
                    </a:lnTo>
                    <a:lnTo>
                      <a:pt x="409" y="866"/>
                    </a:lnTo>
                    <a:lnTo>
                      <a:pt x="387" y="871"/>
                    </a:lnTo>
                    <a:lnTo>
                      <a:pt x="369" y="874"/>
                    </a:lnTo>
                    <a:lnTo>
                      <a:pt x="350" y="876"/>
                    </a:lnTo>
                    <a:lnTo>
                      <a:pt x="330" y="876"/>
                    </a:lnTo>
                    <a:lnTo>
                      <a:pt x="311" y="876"/>
                    </a:lnTo>
                    <a:lnTo>
                      <a:pt x="282" y="874"/>
                    </a:lnTo>
                    <a:lnTo>
                      <a:pt x="253" y="869"/>
                    </a:lnTo>
                    <a:lnTo>
                      <a:pt x="224" y="860"/>
                    </a:lnTo>
                    <a:lnTo>
                      <a:pt x="195" y="852"/>
                    </a:lnTo>
                    <a:lnTo>
                      <a:pt x="167" y="845"/>
                    </a:lnTo>
                    <a:lnTo>
                      <a:pt x="140" y="834"/>
                    </a:lnTo>
                    <a:lnTo>
                      <a:pt x="113" y="820"/>
                    </a:lnTo>
                    <a:lnTo>
                      <a:pt x="88" y="810"/>
                    </a:lnTo>
                    <a:lnTo>
                      <a:pt x="64" y="792"/>
                    </a:lnTo>
                    <a:lnTo>
                      <a:pt x="43" y="766"/>
                    </a:lnTo>
                    <a:lnTo>
                      <a:pt x="29" y="743"/>
                    </a:lnTo>
                    <a:lnTo>
                      <a:pt x="35" y="724"/>
                    </a:lnTo>
                    <a:lnTo>
                      <a:pt x="64" y="699"/>
                    </a:lnTo>
                    <a:lnTo>
                      <a:pt x="96" y="679"/>
                    </a:lnTo>
                    <a:lnTo>
                      <a:pt x="130" y="661"/>
                    </a:lnTo>
                    <a:lnTo>
                      <a:pt x="167" y="645"/>
                    </a:lnTo>
                    <a:lnTo>
                      <a:pt x="204" y="629"/>
                    </a:lnTo>
                    <a:lnTo>
                      <a:pt x="240" y="615"/>
                    </a:lnTo>
                    <a:lnTo>
                      <a:pt x="279" y="600"/>
                    </a:lnTo>
                    <a:lnTo>
                      <a:pt x="316" y="585"/>
                    </a:lnTo>
                    <a:lnTo>
                      <a:pt x="340" y="576"/>
                    </a:lnTo>
                    <a:lnTo>
                      <a:pt x="361" y="568"/>
                    </a:lnTo>
                    <a:lnTo>
                      <a:pt x="387" y="563"/>
                    </a:lnTo>
                    <a:lnTo>
                      <a:pt x="411" y="555"/>
                    </a:lnTo>
                    <a:lnTo>
                      <a:pt x="437" y="550"/>
                    </a:lnTo>
                    <a:lnTo>
                      <a:pt x="464" y="545"/>
                    </a:lnTo>
                    <a:lnTo>
                      <a:pt x="490" y="539"/>
                    </a:lnTo>
                    <a:lnTo>
                      <a:pt x="513" y="534"/>
                    </a:lnTo>
                    <a:lnTo>
                      <a:pt x="500" y="516"/>
                    </a:lnTo>
                    <a:lnTo>
                      <a:pt x="488" y="497"/>
                    </a:lnTo>
                    <a:lnTo>
                      <a:pt x="474" y="482"/>
                    </a:lnTo>
                    <a:lnTo>
                      <a:pt x="461" y="471"/>
                    </a:lnTo>
                    <a:lnTo>
                      <a:pt x="448" y="458"/>
                    </a:lnTo>
                    <a:lnTo>
                      <a:pt x="434" y="445"/>
                    </a:lnTo>
                    <a:lnTo>
                      <a:pt x="422" y="432"/>
                    </a:lnTo>
                    <a:lnTo>
                      <a:pt x="409" y="418"/>
                    </a:lnTo>
                    <a:lnTo>
                      <a:pt x="392" y="408"/>
                    </a:lnTo>
                    <a:lnTo>
                      <a:pt x="377" y="398"/>
                    </a:lnTo>
                    <a:lnTo>
                      <a:pt x="361" y="390"/>
                    </a:lnTo>
                    <a:lnTo>
                      <a:pt x="345" y="385"/>
                    </a:lnTo>
                    <a:lnTo>
                      <a:pt x="330" y="382"/>
                    </a:lnTo>
                    <a:lnTo>
                      <a:pt x="313" y="380"/>
                    </a:lnTo>
                    <a:lnTo>
                      <a:pt x="295" y="376"/>
                    </a:lnTo>
                    <a:lnTo>
                      <a:pt x="276" y="376"/>
                    </a:lnTo>
                    <a:lnTo>
                      <a:pt x="259" y="376"/>
                    </a:lnTo>
                    <a:lnTo>
                      <a:pt x="240" y="376"/>
                    </a:lnTo>
                    <a:lnTo>
                      <a:pt x="219" y="376"/>
                    </a:lnTo>
                    <a:lnTo>
                      <a:pt x="200" y="376"/>
                    </a:lnTo>
                    <a:lnTo>
                      <a:pt x="182" y="376"/>
                    </a:lnTo>
                    <a:lnTo>
                      <a:pt x="164" y="376"/>
                    </a:lnTo>
                    <a:lnTo>
                      <a:pt x="143" y="380"/>
                    </a:lnTo>
                    <a:lnTo>
                      <a:pt x="125" y="380"/>
                    </a:lnTo>
                    <a:lnTo>
                      <a:pt x="103" y="380"/>
                    </a:lnTo>
                    <a:lnTo>
                      <a:pt x="85" y="380"/>
                    </a:lnTo>
                    <a:lnTo>
                      <a:pt x="64" y="380"/>
                    </a:lnTo>
                    <a:lnTo>
                      <a:pt x="46" y="376"/>
                    </a:lnTo>
                    <a:lnTo>
                      <a:pt x="32" y="371"/>
                    </a:lnTo>
                    <a:lnTo>
                      <a:pt x="19" y="363"/>
                    </a:lnTo>
                    <a:lnTo>
                      <a:pt x="9" y="348"/>
                    </a:lnTo>
                    <a:lnTo>
                      <a:pt x="0" y="334"/>
                    </a:lnTo>
                    <a:lnTo>
                      <a:pt x="0" y="324"/>
                    </a:lnTo>
                    <a:lnTo>
                      <a:pt x="9" y="316"/>
                    </a:lnTo>
                    <a:lnTo>
                      <a:pt x="14" y="308"/>
                    </a:lnTo>
                    <a:lnTo>
                      <a:pt x="22" y="306"/>
                    </a:lnTo>
                    <a:lnTo>
                      <a:pt x="43" y="297"/>
                    </a:lnTo>
                    <a:lnTo>
                      <a:pt x="64" y="287"/>
                    </a:lnTo>
                    <a:lnTo>
                      <a:pt x="85" y="279"/>
                    </a:lnTo>
                    <a:lnTo>
                      <a:pt x="108" y="269"/>
                    </a:lnTo>
                    <a:lnTo>
                      <a:pt x="130" y="261"/>
                    </a:lnTo>
                    <a:lnTo>
                      <a:pt x="150" y="250"/>
                    </a:lnTo>
                    <a:lnTo>
                      <a:pt x="174" y="245"/>
                    </a:lnTo>
                    <a:lnTo>
                      <a:pt x="195" y="237"/>
                    </a:lnTo>
                    <a:lnTo>
                      <a:pt x="211" y="237"/>
                    </a:lnTo>
                    <a:lnTo>
                      <a:pt x="227" y="242"/>
                    </a:lnTo>
                    <a:lnTo>
                      <a:pt x="240" y="247"/>
                    </a:lnTo>
                    <a:lnTo>
                      <a:pt x="256" y="250"/>
                    </a:lnTo>
                    <a:lnTo>
                      <a:pt x="266" y="259"/>
                    </a:lnTo>
                    <a:lnTo>
                      <a:pt x="279" y="266"/>
                    </a:lnTo>
                    <a:lnTo>
                      <a:pt x="293" y="274"/>
                    </a:lnTo>
                    <a:lnTo>
                      <a:pt x="306" y="284"/>
                    </a:lnTo>
                    <a:lnTo>
                      <a:pt x="293" y="274"/>
                    </a:lnTo>
                    <a:lnTo>
                      <a:pt x="279" y="264"/>
                    </a:lnTo>
                    <a:lnTo>
                      <a:pt x="266" y="255"/>
                    </a:lnTo>
                    <a:lnTo>
                      <a:pt x="256" y="245"/>
                    </a:lnTo>
                    <a:lnTo>
                      <a:pt x="240" y="240"/>
                    </a:lnTo>
                    <a:lnTo>
                      <a:pt x="227" y="240"/>
                    </a:lnTo>
                    <a:lnTo>
                      <a:pt x="211" y="240"/>
                    </a:lnTo>
                    <a:lnTo>
                      <a:pt x="195" y="237"/>
                    </a:lnTo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44"/>
              <p:cNvSpPr/>
              <p:nvPr/>
            </p:nvSpPr>
            <p:spPr>
              <a:xfrm>
                <a:off x="3486" y="2549"/>
                <a:ext cx="210" cy="77"/>
              </a:xfrm>
              <a:custGeom>
                <a:rect b="b" l="l" r="r" t="t"/>
                <a:pathLst>
                  <a:path extrusionOk="0" h="352" w="971">
                    <a:moveTo>
                      <a:pt x="971" y="205"/>
                    </a:moveTo>
                    <a:lnTo>
                      <a:pt x="936" y="210"/>
                    </a:lnTo>
                    <a:lnTo>
                      <a:pt x="903" y="215"/>
                    </a:lnTo>
                    <a:lnTo>
                      <a:pt x="869" y="221"/>
                    </a:lnTo>
                    <a:lnTo>
                      <a:pt x="834" y="226"/>
                    </a:lnTo>
                    <a:lnTo>
                      <a:pt x="800" y="231"/>
                    </a:lnTo>
                    <a:lnTo>
                      <a:pt x="768" y="236"/>
                    </a:lnTo>
                    <a:lnTo>
                      <a:pt x="738" y="242"/>
                    </a:lnTo>
                    <a:lnTo>
                      <a:pt x="706" y="247"/>
                    </a:lnTo>
                    <a:lnTo>
                      <a:pt x="671" y="254"/>
                    </a:lnTo>
                    <a:lnTo>
                      <a:pt x="637" y="266"/>
                    </a:lnTo>
                    <a:lnTo>
                      <a:pt x="603" y="276"/>
                    </a:lnTo>
                    <a:lnTo>
                      <a:pt x="568" y="286"/>
                    </a:lnTo>
                    <a:lnTo>
                      <a:pt x="534" y="300"/>
                    </a:lnTo>
                    <a:lnTo>
                      <a:pt x="501" y="310"/>
                    </a:lnTo>
                    <a:lnTo>
                      <a:pt x="466" y="318"/>
                    </a:lnTo>
                    <a:lnTo>
                      <a:pt x="435" y="326"/>
                    </a:lnTo>
                    <a:lnTo>
                      <a:pt x="417" y="331"/>
                    </a:lnTo>
                    <a:lnTo>
                      <a:pt x="398" y="336"/>
                    </a:lnTo>
                    <a:lnTo>
                      <a:pt x="380" y="342"/>
                    </a:lnTo>
                    <a:lnTo>
                      <a:pt x="358" y="345"/>
                    </a:lnTo>
                    <a:lnTo>
                      <a:pt x="340" y="350"/>
                    </a:lnTo>
                    <a:lnTo>
                      <a:pt x="321" y="352"/>
                    </a:lnTo>
                    <a:lnTo>
                      <a:pt x="301" y="352"/>
                    </a:lnTo>
                    <a:lnTo>
                      <a:pt x="282" y="352"/>
                    </a:lnTo>
                    <a:lnTo>
                      <a:pt x="253" y="350"/>
                    </a:lnTo>
                    <a:lnTo>
                      <a:pt x="224" y="345"/>
                    </a:lnTo>
                    <a:lnTo>
                      <a:pt x="195" y="340"/>
                    </a:lnTo>
                    <a:lnTo>
                      <a:pt x="166" y="328"/>
                    </a:lnTo>
                    <a:lnTo>
                      <a:pt x="138" y="318"/>
                    </a:lnTo>
                    <a:lnTo>
                      <a:pt x="109" y="308"/>
                    </a:lnTo>
                    <a:lnTo>
                      <a:pt x="82" y="296"/>
                    </a:lnTo>
                    <a:lnTo>
                      <a:pt x="59" y="286"/>
                    </a:lnTo>
                    <a:lnTo>
                      <a:pt x="37" y="268"/>
                    </a:lnTo>
                    <a:lnTo>
                      <a:pt x="14" y="244"/>
                    </a:lnTo>
                    <a:lnTo>
                      <a:pt x="0" y="221"/>
                    </a:lnTo>
                    <a:lnTo>
                      <a:pt x="6" y="200"/>
                    </a:lnTo>
                    <a:lnTo>
                      <a:pt x="35" y="175"/>
                    </a:lnTo>
                    <a:lnTo>
                      <a:pt x="64" y="155"/>
                    </a:lnTo>
                    <a:lnTo>
                      <a:pt x="101" y="137"/>
                    </a:lnTo>
                    <a:lnTo>
                      <a:pt x="135" y="118"/>
                    </a:lnTo>
                    <a:lnTo>
                      <a:pt x="175" y="103"/>
                    </a:lnTo>
                    <a:lnTo>
                      <a:pt x="211" y="86"/>
                    </a:lnTo>
                    <a:lnTo>
                      <a:pt x="250" y="73"/>
                    </a:lnTo>
                    <a:lnTo>
                      <a:pt x="287" y="61"/>
                    </a:lnTo>
                    <a:lnTo>
                      <a:pt x="308" y="52"/>
                    </a:lnTo>
                    <a:lnTo>
                      <a:pt x="332" y="47"/>
                    </a:lnTo>
                    <a:lnTo>
                      <a:pt x="356" y="39"/>
                    </a:lnTo>
                    <a:lnTo>
                      <a:pt x="382" y="34"/>
                    </a:lnTo>
                    <a:lnTo>
                      <a:pt x="408" y="26"/>
                    </a:lnTo>
                    <a:lnTo>
                      <a:pt x="435" y="21"/>
                    </a:lnTo>
                    <a:lnTo>
                      <a:pt x="459" y="15"/>
                    </a:lnTo>
                    <a:lnTo>
                      <a:pt x="484" y="10"/>
                    </a:lnTo>
                    <a:lnTo>
                      <a:pt x="501" y="7"/>
                    </a:lnTo>
                    <a:lnTo>
                      <a:pt x="519" y="5"/>
                    </a:lnTo>
                    <a:lnTo>
                      <a:pt x="534" y="2"/>
                    </a:lnTo>
                    <a:lnTo>
                      <a:pt x="553" y="2"/>
                    </a:lnTo>
                    <a:lnTo>
                      <a:pt x="568" y="0"/>
                    </a:lnTo>
                    <a:lnTo>
                      <a:pt x="587" y="0"/>
                    </a:lnTo>
                    <a:lnTo>
                      <a:pt x="600" y="0"/>
                    </a:lnTo>
                    <a:lnTo>
                      <a:pt x="617" y="0"/>
                    </a:lnTo>
                    <a:lnTo>
                      <a:pt x="640" y="2"/>
                    </a:lnTo>
                    <a:lnTo>
                      <a:pt x="664" y="2"/>
                    </a:lnTo>
                    <a:lnTo>
                      <a:pt x="687" y="5"/>
                    </a:lnTo>
                    <a:lnTo>
                      <a:pt x="711" y="10"/>
                    </a:lnTo>
                    <a:lnTo>
                      <a:pt x="734" y="15"/>
                    </a:lnTo>
                    <a:lnTo>
                      <a:pt x="755" y="21"/>
                    </a:lnTo>
                    <a:lnTo>
                      <a:pt x="776" y="26"/>
                    </a:lnTo>
                    <a:lnTo>
                      <a:pt x="797" y="34"/>
                    </a:lnTo>
                    <a:lnTo>
                      <a:pt x="819" y="39"/>
                    </a:lnTo>
                    <a:lnTo>
                      <a:pt x="840" y="47"/>
                    </a:lnTo>
                    <a:lnTo>
                      <a:pt x="861" y="58"/>
                    </a:lnTo>
                    <a:lnTo>
                      <a:pt x="882" y="68"/>
                    </a:lnTo>
                    <a:lnTo>
                      <a:pt x="901" y="81"/>
                    </a:lnTo>
                    <a:lnTo>
                      <a:pt x="918" y="94"/>
                    </a:lnTo>
                    <a:lnTo>
                      <a:pt x="931" y="113"/>
                    </a:lnTo>
                    <a:lnTo>
                      <a:pt x="940" y="131"/>
                    </a:lnTo>
                    <a:lnTo>
                      <a:pt x="971" y="205"/>
                    </a:lnTo>
                    <a:close/>
                  </a:path>
                </a:pathLst>
              </a:custGeom>
              <a:solidFill>
                <a:srgbClr val="0099FF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44"/>
              <p:cNvSpPr/>
              <p:nvPr/>
            </p:nvSpPr>
            <p:spPr>
              <a:xfrm>
                <a:off x="3764" y="2550"/>
                <a:ext cx="62" cy="35"/>
              </a:xfrm>
              <a:custGeom>
                <a:rect b="b" l="l" r="r" t="t"/>
                <a:pathLst>
                  <a:path extrusionOk="0" h="158" w="289">
                    <a:moveTo>
                      <a:pt x="42" y="0"/>
                    </a:moveTo>
                    <a:lnTo>
                      <a:pt x="34" y="8"/>
                    </a:lnTo>
                    <a:lnTo>
                      <a:pt x="24" y="24"/>
                    </a:lnTo>
                    <a:lnTo>
                      <a:pt x="13" y="42"/>
                    </a:lnTo>
                    <a:lnTo>
                      <a:pt x="8" y="59"/>
                    </a:lnTo>
                    <a:lnTo>
                      <a:pt x="5" y="77"/>
                    </a:lnTo>
                    <a:lnTo>
                      <a:pt x="5" y="98"/>
                    </a:lnTo>
                    <a:lnTo>
                      <a:pt x="3" y="114"/>
                    </a:lnTo>
                    <a:lnTo>
                      <a:pt x="0" y="124"/>
                    </a:lnTo>
                    <a:lnTo>
                      <a:pt x="15" y="126"/>
                    </a:lnTo>
                    <a:lnTo>
                      <a:pt x="34" y="133"/>
                    </a:lnTo>
                    <a:lnTo>
                      <a:pt x="52" y="135"/>
                    </a:lnTo>
                    <a:lnTo>
                      <a:pt x="71" y="138"/>
                    </a:lnTo>
                    <a:lnTo>
                      <a:pt x="89" y="140"/>
                    </a:lnTo>
                    <a:lnTo>
                      <a:pt x="108" y="143"/>
                    </a:lnTo>
                    <a:lnTo>
                      <a:pt x="126" y="145"/>
                    </a:lnTo>
                    <a:lnTo>
                      <a:pt x="145" y="145"/>
                    </a:lnTo>
                    <a:lnTo>
                      <a:pt x="163" y="148"/>
                    </a:lnTo>
                    <a:lnTo>
                      <a:pt x="182" y="148"/>
                    </a:lnTo>
                    <a:lnTo>
                      <a:pt x="200" y="151"/>
                    </a:lnTo>
                    <a:lnTo>
                      <a:pt x="215" y="153"/>
                    </a:lnTo>
                    <a:lnTo>
                      <a:pt x="234" y="156"/>
                    </a:lnTo>
                    <a:lnTo>
                      <a:pt x="252" y="158"/>
                    </a:lnTo>
                    <a:lnTo>
                      <a:pt x="271" y="158"/>
                    </a:lnTo>
                    <a:lnTo>
                      <a:pt x="287" y="156"/>
                    </a:lnTo>
                    <a:lnTo>
                      <a:pt x="289" y="151"/>
                    </a:lnTo>
                    <a:lnTo>
                      <a:pt x="289" y="143"/>
                    </a:lnTo>
                    <a:lnTo>
                      <a:pt x="289" y="133"/>
                    </a:lnTo>
                    <a:lnTo>
                      <a:pt x="287" y="126"/>
                    </a:lnTo>
                    <a:lnTo>
                      <a:pt x="276" y="116"/>
                    </a:lnTo>
                    <a:lnTo>
                      <a:pt x="263" y="109"/>
                    </a:lnTo>
                    <a:lnTo>
                      <a:pt x="252" y="98"/>
                    </a:lnTo>
                    <a:lnTo>
                      <a:pt x="239" y="87"/>
                    </a:lnTo>
                    <a:lnTo>
                      <a:pt x="227" y="79"/>
                    </a:lnTo>
                    <a:lnTo>
                      <a:pt x="213" y="69"/>
                    </a:lnTo>
                    <a:lnTo>
                      <a:pt x="200" y="61"/>
                    </a:lnTo>
                    <a:lnTo>
                      <a:pt x="184" y="54"/>
                    </a:lnTo>
                    <a:lnTo>
                      <a:pt x="173" y="48"/>
                    </a:lnTo>
                    <a:lnTo>
                      <a:pt x="163" y="42"/>
                    </a:lnTo>
                    <a:lnTo>
                      <a:pt x="150" y="37"/>
                    </a:lnTo>
                    <a:lnTo>
                      <a:pt x="136" y="32"/>
                    </a:lnTo>
                    <a:lnTo>
                      <a:pt x="123" y="27"/>
                    </a:lnTo>
                    <a:lnTo>
                      <a:pt x="111" y="24"/>
                    </a:lnTo>
                    <a:lnTo>
                      <a:pt x="98" y="19"/>
                    </a:lnTo>
                    <a:lnTo>
                      <a:pt x="84" y="17"/>
                    </a:lnTo>
                    <a:lnTo>
                      <a:pt x="76" y="12"/>
                    </a:lnTo>
                    <a:lnTo>
                      <a:pt x="64" y="3"/>
                    </a:lnTo>
                    <a:lnTo>
                      <a:pt x="52" y="0"/>
                    </a:lnTo>
                    <a:lnTo>
                      <a:pt x="42" y="0"/>
                    </a:lnTo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CC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4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78" name="Google Shape;778;p44"/>
          <p:cNvSpPr txBox="1"/>
          <p:nvPr/>
        </p:nvSpPr>
        <p:spPr>
          <a:xfrm>
            <a:off x="1059570" y="1611383"/>
            <a:ext cx="7386540" cy="628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Platforms and scale</a:t>
            </a:r>
            <a:endParaRPr/>
          </a:p>
        </p:txBody>
      </p:sp>
      <p:sp>
        <p:nvSpPr>
          <p:cNvPr id="779" name="Google Shape;779;p44"/>
          <p:cNvSpPr txBox="1"/>
          <p:nvPr/>
        </p:nvSpPr>
        <p:spPr>
          <a:xfrm>
            <a:off x="6058482" y="3570122"/>
            <a:ext cx="8435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TLS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4"/>
          <p:cNvSpPr txBox="1"/>
          <p:nvPr/>
        </p:nvSpPr>
        <p:spPr>
          <a:xfrm>
            <a:off x="9439711" y="2713156"/>
            <a:ext cx="92365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44"/>
          <p:cNvSpPr txBox="1"/>
          <p:nvPr/>
        </p:nvSpPr>
        <p:spPr>
          <a:xfrm>
            <a:off x="12400667" y="2687650"/>
            <a:ext cx="86273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44"/>
          <p:cNvSpPr txBox="1"/>
          <p:nvPr/>
        </p:nvSpPr>
        <p:spPr>
          <a:xfrm>
            <a:off x="14683705" y="1978728"/>
            <a:ext cx="132119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ICESat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GEDI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136b87ae515_0_0"/>
          <p:cNvSpPr txBox="1"/>
          <p:nvPr>
            <p:ph idx="12" type="sldNum"/>
          </p:nvPr>
        </p:nvSpPr>
        <p:spPr>
          <a:xfrm>
            <a:off x="12244318" y="9038672"/>
            <a:ext cx="39009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xt&#10;&#10;Description automatically generated" id="789" name="Google Shape;789;g136b87ae51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0788" y="900691"/>
            <a:ext cx="9867247" cy="2386034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g136b87ae515_0_0"/>
          <p:cNvSpPr/>
          <p:nvPr/>
        </p:nvSpPr>
        <p:spPr>
          <a:xfrm>
            <a:off x="7725747" y="9038672"/>
            <a:ext cx="9610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an open access presentation under the CC BY license (http://creativecommons.org/licenses/by/4.0/)</a:t>
            </a:r>
            <a:endParaRPr/>
          </a:p>
        </p:txBody>
      </p:sp>
      <p:pic>
        <p:nvPicPr>
          <p:cNvPr descr="Logo&#10;&#10;Description automatically generated" id="791" name="Google Shape;791;g136b87ae51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9019" y="4455273"/>
            <a:ext cx="1555200" cy="1440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792" name="Google Shape;792;g136b87ae515_0_0"/>
          <p:cNvPicPr preferRelativeResize="0"/>
          <p:nvPr/>
        </p:nvPicPr>
        <p:blipFill rotWithShape="1">
          <a:blip r:embed="rId5">
            <a:alphaModFix/>
          </a:blip>
          <a:srcRect b="26269" l="0" r="0" t="1798"/>
          <a:stretch/>
        </p:blipFill>
        <p:spPr>
          <a:xfrm>
            <a:off x="4433238" y="4263932"/>
            <a:ext cx="3796362" cy="143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793" name="Google Shape;793;g136b87ae515_0_0"/>
          <p:cNvPicPr preferRelativeResize="0"/>
          <p:nvPr/>
        </p:nvPicPr>
        <p:blipFill rotWithShape="1">
          <a:blip r:embed="rId6">
            <a:alphaModFix/>
          </a:blip>
          <a:srcRect b="0" l="8352" r="8369" t="0"/>
          <a:stretch/>
        </p:blipFill>
        <p:spPr>
          <a:xfrm>
            <a:off x="9264650" y="4374026"/>
            <a:ext cx="3414192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g136b87ae515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27834" y="6555247"/>
            <a:ext cx="5566158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 with medium confidence" id="795" name="Google Shape;795;g136b87ae515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318392" y="4404969"/>
            <a:ext cx="3309475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796" name="Google Shape;796;g136b87ae515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792033" y="6400788"/>
            <a:ext cx="3353149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g136b87ae515_0_0"/>
          <p:cNvSpPr/>
          <p:nvPr/>
        </p:nvSpPr>
        <p:spPr>
          <a:xfrm>
            <a:off x="0" y="0"/>
            <a:ext cx="1733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g136b87ae515_0_0"/>
          <p:cNvSpPr/>
          <p:nvPr/>
        </p:nvSpPr>
        <p:spPr>
          <a:xfrm>
            <a:off x="0" y="1409700"/>
            <a:ext cx="17337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g136b87ae515_0_0"/>
          <p:cNvSpPr/>
          <p:nvPr/>
        </p:nvSpPr>
        <p:spPr>
          <a:xfrm>
            <a:off x="0" y="1968500"/>
            <a:ext cx="1733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g136b87ae515_0_0"/>
          <p:cNvSpPr/>
          <p:nvPr/>
        </p:nvSpPr>
        <p:spPr>
          <a:xfrm>
            <a:off x="0" y="3213100"/>
            <a:ext cx="17337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g136b87ae515_0_0"/>
          <p:cNvSpPr/>
          <p:nvPr/>
        </p:nvSpPr>
        <p:spPr>
          <a:xfrm>
            <a:off x="0" y="3873500"/>
            <a:ext cx="1733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g136b87ae515_0_0"/>
          <p:cNvSpPr/>
          <p:nvPr/>
        </p:nvSpPr>
        <p:spPr>
          <a:xfrm>
            <a:off x="0" y="5054600"/>
            <a:ext cx="1733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g136b87ae515_0_0"/>
          <p:cNvSpPr/>
          <p:nvPr/>
        </p:nvSpPr>
        <p:spPr>
          <a:xfrm>
            <a:off x="0" y="6400800"/>
            <a:ext cx="17337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4" name="Google Shape;804;g136b87ae515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39025" y="6703735"/>
            <a:ext cx="239077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0" name="Google Shape;810;p46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1" name="Google Shape;811;p46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2" name="Google Shape;812;p46"/>
          <p:cNvSpPr txBox="1"/>
          <p:nvPr/>
        </p:nvSpPr>
        <p:spPr>
          <a:xfrm>
            <a:off x="961964" y="1654407"/>
            <a:ext cx="7074206" cy="541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Some preparations and back ground info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Find the software in the software folder and download:</a:t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https://drive.google.com/drive/folders/1QfVQCMqMkD6QKDY9t0Eg2Nx0feaHs7f0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3" name="Google Shape;81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964" y="6768682"/>
            <a:ext cx="9990332" cy="11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47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 b="1" sz="3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0" name="Google Shape;820;p47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1" name="Google Shape;821;p47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2" name="Google Shape;822;p47"/>
          <p:cNvSpPr txBox="1"/>
          <p:nvPr/>
        </p:nvSpPr>
        <p:spPr>
          <a:xfrm>
            <a:off x="961964" y="1654407"/>
            <a:ext cx="7074206" cy="2456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How to run?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Extract the zip-files and simply run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saga_gui.exe</a:t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3" name="Google Shape;82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5723" y="5368612"/>
            <a:ext cx="11575680" cy="130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47"/>
          <p:cNvPicPr preferRelativeResize="0"/>
          <p:nvPr/>
        </p:nvPicPr>
        <p:blipFill rotWithShape="1">
          <a:blip r:embed="rId4">
            <a:alphaModFix/>
          </a:blip>
          <a:srcRect b="0" l="0" r="0" t="69494"/>
          <a:stretch/>
        </p:blipFill>
        <p:spPr>
          <a:xfrm>
            <a:off x="2411412" y="7145919"/>
            <a:ext cx="10015632" cy="1892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48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 b="1" sz="3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1" name="Google Shape;831;p48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2" name="Google Shape;832;p48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3" name="Google Shape;833;p48"/>
          <p:cNvSpPr txBox="1"/>
          <p:nvPr/>
        </p:nvSpPr>
        <p:spPr>
          <a:xfrm>
            <a:off x="961964" y="1654407"/>
            <a:ext cx="7074206" cy="7183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How to activate our plug-in?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Case 1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Plugin a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dongle (onsight)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Case 2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Run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machineid.exe 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by double clicking on it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(for at home)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Copy and sent the printed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machine ID code 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to me: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magnus.bremer@uibk.ac.at</a:t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I will sent back a licence file and add you to a list of the users!!</a:t>
            </a:r>
            <a:endParaRPr/>
          </a:p>
        </p:txBody>
      </p:sp>
      <p:pic>
        <p:nvPicPr>
          <p:cNvPr id="834" name="Google Shape;834;p48"/>
          <p:cNvPicPr preferRelativeResize="0"/>
          <p:nvPr/>
        </p:nvPicPr>
        <p:blipFill rotWithShape="1">
          <a:blip r:embed="rId4">
            <a:alphaModFix/>
          </a:blip>
          <a:srcRect b="0" l="0" r="64149" t="0"/>
          <a:stretch/>
        </p:blipFill>
        <p:spPr>
          <a:xfrm>
            <a:off x="10357454" y="1992366"/>
            <a:ext cx="4149969" cy="130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5755" y="3680420"/>
            <a:ext cx="9128788" cy="4549180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48"/>
          <p:cNvSpPr/>
          <p:nvPr/>
        </p:nvSpPr>
        <p:spPr>
          <a:xfrm>
            <a:off x="7877906" y="6560516"/>
            <a:ext cx="8267257" cy="420578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Google Shape;84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6066" y="5773202"/>
            <a:ext cx="11572190" cy="1995206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49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 b="1" sz="3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4" name="Google Shape;844;p49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5" name="Google Shape;845;p49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6" name="Google Shape;846;p49"/>
          <p:cNvSpPr txBox="1"/>
          <p:nvPr/>
        </p:nvSpPr>
        <p:spPr>
          <a:xfrm>
            <a:off x="961964" y="1654407"/>
            <a:ext cx="7074206" cy="541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How to activate our plug-in?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Find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tools_lis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folder  next to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saga_gui.exe!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Copy the LISLICENCE file into this folder!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49"/>
          <p:cNvSpPr/>
          <p:nvPr/>
        </p:nvSpPr>
        <p:spPr>
          <a:xfrm>
            <a:off x="5556067" y="7100290"/>
            <a:ext cx="2480104" cy="420578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8" name="Google Shape;848;p49"/>
          <p:cNvPicPr preferRelativeResize="0"/>
          <p:nvPr/>
        </p:nvPicPr>
        <p:blipFill rotWithShape="1">
          <a:blip r:embed="rId4">
            <a:alphaModFix/>
          </a:blip>
          <a:srcRect b="0" l="0" r="17673" t="0"/>
          <a:stretch/>
        </p:blipFill>
        <p:spPr>
          <a:xfrm>
            <a:off x="8284942" y="2072194"/>
            <a:ext cx="7629135" cy="3173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135" name="Google Shape;135;p5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6" name="Google Shape;136;p5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5"/>
          <p:cNvSpPr txBox="1"/>
          <p:nvPr/>
        </p:nvSpPr>
        <p:spPr>
          <a:xfrm>
            <a:off x="794323" y="2066231"/>
            <a:ext cx="15350839" cy="7577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Terminology: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LASER</a:t>
            </a: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    	</a:t>
            </a: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ight </a:t>
            </a: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mplification by </a:t>
            </a: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timulated </a:t>
            </a: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mission of </a:t>
            </a: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adiation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LIDAR</a:t>
            </a: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   	</a:t>
            </a: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Li</a:t>
            </a: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ght </a:t>
            </a: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etection </a:t>
            </a: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nd </a:t>
            </a: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anging   (analogy to RaDAR)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486079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►	active remote sensing technology</a:t>
            </a:r>
            <a:endParaRPr/>
          </a:p>
          <a:p>
            <a:pPr indent="1486079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►	distance measurement</a:t>
            </a:r>
            <a:endParaRPr/>
          </a:p>
          <a:p>
            <a:pPr indent="1486079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486079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486079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►	static (terrestrial) vs. kinematic (mobile, UAV, airborne)</a:t>
            </a:r>
            <a:endParaRPr/>
          </a:p>
          <a:p>
            <a:pPr indent="1486079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486079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486079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144" name="Google Shape;144;p6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" name="Google Shape;145;p6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6"/>
          <p:cNvSpPr txBox="1"/>
          <p:nvPr/>
        </p:nvSpPr>
        <p:spPr>
          <a:xfrm>
            <a:off x="794323" y="2066231"/>
            <a:ext cx="153508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Active vs. Passive Remote Sensing:</a:t>
            </a:r>
            <a:endParaRPr/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b="3861" l="12697" r="11679" t="3415"/>
          <a:stretch/>
        </p:blipFill>
        <p:spPr>
          <a:xfrm>
            <a:off x="4850531" y="2834640"/>
            <a:ext cx="3361223" cy="317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 b="3856" l="13216" r="13167" t="3563"/>
          <a:stretch/>
        </p:blipFill>
        <p:spPr>
          <a:xfrm>
            <a:off x="11066279" y="2813061"/>
            <a:ext cx="3275915" cy="31781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2316480" y="4180559"/>
            <a:ext cx="2409634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day: photograph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9424531" y="4220637"/>
            <a:ext cx="1627690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day: LiDAR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4">
            <a:alphaModFix/>
          </a:blip>
          <a:srcRect b="3856" l="13216" r="13167" t="3563"/>
          <a:stretch/>
        </p:blipFill>
        <p:spPr>
          <a:xfrm>
            <a:off x="11066279" y="6286802"/>
            <a:ext cx="3275915" cy="317812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 txBox="1"/>
          <p:nvPr/>
        </p:nvSpPr>
        <p:spPr>
          <a:xfrm>
            <a:off x="2118360" y="7654300"/>
            <a:ext cx="2629053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night: photograph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9287371" y="7694378"/>
            <a:ext cx="1847109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night: LiDAR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4850531" y="6230700"/>
            <a:ext cx="3361223" cy="3156547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161" name="Google Shape;161;p7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2" name="Google Shape;162;p7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7"/>
          <p:cNvSpPr txBox="1"/>
          <p:nvPr/>
        </p:nvSpPr>
        <p:spPr>
          <a:xfrm>
            <a:off x="794323" y="2066231"/>
            <a:ext cx="15350839" cy="6278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Active vs. Passive Remote Sensing: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passive sensor</a:t>
            </a:r>
            <a:r>
              <a:rPr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measures reflected sunlight emitted from the sun.</a:t>
            </a:r>
            <a:endParaRPr/>
          </a:p>
          <a:p>
            <a:pPr indent="0" lvl="1" marL="0" marR="0" rtl="0" algn="l">
              <a:spcBef>
                <a:spcPts val="1151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► optical, multi-spectral sensors</a:t>
            </a:r>
            <a:endParaRPr/>
          </a:p>
          <a:p>
            <a:pPr indent="0" lvl="1" marL="0" marR="0" rtl="0" algn="l">
              <a:spcBef>
                <a:spcPts val="1151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► dependent on daylight and weather conditions</a:t>
            </a:r>
            <a:endParaRPr/>
          </a:p>
          <a:p>
            <a:pPr indent="0" lvl="1" marL="0" marR="0" rtl="0" algn="l">
              <a:spcBef>
                <a:spcPts val="115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active sensor</a:t>
            </a:r>
            <a:r>
              <a:rPr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has its own source of light or illumination. It actively sends light and measures the backscattered signal.</a:t>
            </a:r>
            <a:endParaRPr/>
          </a:p>
          <a:p>
            <a:pPr indent="0" lvl="1" marL="0" marR="0" rtl="0" algn="l">
              <a:spcBef>
                <a:spcPts val="1151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► LIDAR, RADAR (transit time measurement, phase measurement)</a:t>
            </a:r>
            <a:endParaRPr/>
          </a:p>
          <a:p>
            <a:pPr indent="0" lvl="1" marL="0" marR="0" rtl="0" algn="l">
              <a:spcBef>
                <a:spcPts val="1151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► independent of lighting</a:t>
            </a:r>
            <a:endParaRPr b="1" i="0" sz="3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/>
          <p:nvPr/>
        </p:nvSpPr>
        <p:spPr>
          <a:xfrm>
            <a:off x="1044235" y="1731185"/>
            <a:ext cx="16292059" cy="6423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 txBox="1"/>
          <p:nvPr>
            <p:ph type="ctrTitle"/>
          </p:nvPr>
        </p:nvSpPr>
        <p:spPr>
          <a:xfrm>
            <a:off x="1534136" y="1261970"/>
            <a:ext cx="15183366" cy="27188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br>
              <a:rPr b="1" lang="en-US" sz="6000">
                <a:solidFill>
                  <a:schemeClr val="lt1"/>
                </a:solidFill>
              </a:rPr>
            </a:br>
            <a:r>
              <a:rPr b="1" lang="en-US" sz="6000">
                <a:solidFill>
                  <a:schemeClr val="lt1"/>
                </a:solidFill>
              </a:rPr>
              <a:t>Range measurement</a:t>
            </a:r>
            <a:endParaRPr b="1" sz="5300" u="none">
              <a:solidFill>
                <a:schemeClr val="lt1"/>
              </a:solidFill>
            </a:endParaRPr>
          </a:p>
        </p:txBody>
      </p:sp>
      <p:sp>
        <p:nvSpPr>
          <p:cNvPr id="171" name="Google Shape;171;p8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xt&#10;&#10;Description automatically generated" id="172" name="Google Shape;1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562" y="8338676"/>
            <a:ext cx="50419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/>
          <p:nvPr/>
        </p:nvSpPr>
        <p:spPr>
          <a:xfrm>
            <a:off x="7725747" y="9038672"/>
            <a:ext cx="96105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an open access presentation under the CC BY license (http://creativecommons.org/licenses/by/4.0/)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Introduction to LiDAR</a:t>
            </a:r>
            <a:endParaRPr/>
          </a:p>
        </p:txBody>
      </p:sp>
      <p:cxnSp>
        <p:nvCxnSpPr>
          <p:cNvPr id="180" name="Google Shape;180;p9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" name="Google Shape;181;p9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 b="0" l="0" r="52341" t="0"/>
          <a:stretch/>
        </p:blipFill>
        <p:spPr>
          <a:xfrm>
            <a:off x="5523151" y="2334353"/>
            <a:ext cx="7692866" cy="54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/>
          <p:nvPr/>
        </p:nvSpPr>
        <p:spPr>
          <a:xfrm>
            <a:off x="8031876" y="7759095"/>
            <a:ext cx="84248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[source: Kahlmann et al. 2006]</a:t>
            </a:r>
            <a:endParaRPr sz="1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1419163" y="1776671"/>
            <a:ext cx="4401345" cy="6538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time of flight of a laser pulse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 laser pulse is send out and detected again…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The travel-time is measured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2019-04-12T14:26:07Z</dcterms:created>
  <dc:creator>Kim Calders</dc:creator>
</cp:coreProperties>
</file>